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522" y="-7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767"/>
            </a:avLst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666196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907704" y="5445224"/>
            <a:ext cx="5400600" cy="1017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Round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84249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Интерактивная игра </a:t>
            </a:r>
          </a:p>
          <a:p>
            <a:pPr algn="ctr"/>
            <a:r>
              <a:rPr lang="ru-RU" sz="6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«Сосчитай рыбок»</a:t>
            </a:r>
            <a:endParaRPr lang="ru-RU" sz="6600" b="1" dirty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2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81" y="3541761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8141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84" y="5445224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3332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6567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5639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6567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971600" y="332656"/>
            <a:ext cx="7200800" cy="1224136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10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Повторить ещё раз!</a:t>
            </a: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43" name="Умножение 42">
            <a:hlinkClick r:id="" action="ppaction://hlinkshowjump?jump=endshow" highlightClick="1"/>
          </p:cNvPr>
          <p:cNvSpPr/>
          <p:nvPr/>
        </p:nvSpPr>
        <p:spPr>
          <a:xfrm>
            <a:off x="8424368" y="11663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13" action="ppaction://hlinksldjump"/>
          </p:cNvPr>
          <p:cNvSpPr/>
          <p:nvPr/>
        </p:nvSpPr>
        <p:spPr>
          <a:xfrm>
            <a:off x="845804" y="375594"/>
            <a:ext cx="7182580" cy="103718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24368" y="1844824"/>
            <a:ext cx="39610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splash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612560" y="-1611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1735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332656"/>
            <a:ext cx="8496944" cy="381642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Дорогой друг!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Сосчитай рыбок на картинке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 мышкой выбери правильный ответ.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Если ты ответишь правильно,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то перейдёшь к следующему заданию.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Желаю удачи!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241895" y="224175"/>
            <a:ext cx="360040" cy="360040"/>
          </a:xfrm>
          <a:prstGeom prst="actionButtonInform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9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0286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98" y="5477262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506" y="2466392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9731" y="5661248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166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6567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2897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6567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4777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31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4841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13541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6566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109</Words>
  <Application>Microsoft Office PowerPoint</Application>
  <PresentationFormat>Экран (4:3)</PresentationFormat>
  <Paragraphs>104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рыбок</dc:title>
  <dc:creator>Фокина Лидия Петровна</dc:creator>
  <cp:keywords>Интерактивная игра</cp:keywords>
  <cp:lastModifiedBy>User</cp:lastModifiedBy>
  <cp:revision>14</cp:revision>
  <dcterms:created xsi:type="dcterms:W3CDTF">2016-10-04T15:13:58Z</dcterms:created>
  <dcterms:modified xsi:type="dcterms:W3CDTF">2022-08-11T19:30:47Z</dcterms:modified>
</cp:coreProperties>
</file>