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75" r:id="rId8"/>
    <p:sldId id="280" r:id="rId9"/>
    <p:sldId id="282" r:id="rId10"/>
    <p:sldId id="281" r:id="rId11"/>
    <p:sldId id="28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7963"/>
    <a:srgbClr val="259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87CE-1C74-4272-BAC4-979EF4512573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8622-4334-428E-BCB2-28BEB416C4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0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4.png"/><Relationship Id="rId11" Type="http://schemas.microsoft.com/office/2007/relationships/hdphoto" Target="../media/hdphoto14.wdp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26" Type="http://schemas.microsoft.com/office/2007/relationships/hdphoto" Target="../media/hdphoto2.wdp"/><Relationship Id="rId3" Type="http://schemas.microsoft.com/office/2007/relationships/media" Target="../media/media3.m4a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2.png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5" Type="http://schemas.openxmlformats.org/officeDocument/2006/relationships/image" Target="../media/image6.png"/><Relationship Id="rId33" Type="http://schemas.microsoft.com/office/2007/relationships/hdphoto" Target="../media/hdphoto4.wdp"/><Relationship Id="rId38" Type="http://schemas.openxmlformats.org/officeDocument/2006/relationships/audio" Target="../media/audio1.wav"/><Relationship Id="rId2" Type="http://schemas.openxmlformats.org/officeDocument/2006/relationships/audio" Target="../media/media2.m4a"/><Relationship Id="rId16" Type="http://schemas.openxmlformats.org/officeDocument/2006/relationships/audio" Target="../media/media9.m4a"/><Relationship Id="rId20" Type="http://schemas.openxmlformats.org/officeDocument/2006/relationships/audio" Target="../media/media11.m4a"/><Relationship Id="rId29" Type="http://schemas.openxmlformats.org/officeDocument/2006/relationships/image" Target="../media/image9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24" Type="http://schemas.openxmlformats.org/officeDocument/2006/relationships/image" Target="../media/image5.png"/><Relationship Id="rId32" Type="http://schemas.openxmlformats.org/officeDocument/2006/relationships/image" Target="../media/image11.png"/><Relationship Id="rId37" Type="http://schemas.microsoft.com/office/2007/relationships/hdphoto" Target="../media/hdphoto6.wdp"/><Relationship Id="rId5" Type="http://schemas.microsoft.com/office/2007/relationships/media" Target="../media/media4.m4a"/><Relationship Id="rId15" Type="http://schemas.microsoft.com/office/2007/relationships/media" Target="../media/media9.m4a"/><Relationship Id="rId23" Type="http://schemas.openxmlformats.org/officeDocument/2006/relationships/image" Target="../media/image4.png"/><Relationship Id="rId28" Type="http://schemas.openxmlformats.org/officeDocument/2006/relationships/image" Target="../media/image8.png"/><Relationship Id="rId36" Type="http://schemas.openxmlformats.org/officeDocument/2006/relationships/image" Target="../media/image13.png"/><Relationship Id="rId10" Type="http://schemas.openxmlformats.org/officeDocument/2006/relationships/audio" Target="../media/media6.m4a"/><Relationship Id="rId19" Type="http://schemas.microsoft.com/office/2007/relationships/media" Target="../media/media11.m4a"/><Relationship Id="rId31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media8.m4a"/><Relationship Id="rId22" Type="http://schemas.openxmlformats.org/officeDocument/2006/relationships/image" Target="../media/image2.png"/><Relationship Id="rId27" Type="http://schemas.openxmlformats.org/officeDocument/2006/relationships/image" Target="../media/image7.png"/><Relationship Id="rId30" Type="http://schemas.microsoft.com/office/2007/relationships/hdphoto" Target="../media/hdphoto3.wdp"/><Relationship Id="rId35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14.png"/><Relationship Id="rId5" Type="http://schemas.microsoft.com/office/2007/relationships/media" Target="../media/media14.m4a"/><Relationship Id="rId10" Type="http://schemas.openxmlformats.org/officeDocument/2006/relationships/audio" Target="../media/audio1.wav"/><Relationship Id="rId4" Type="http://schemas.openxmlformats.org/officeDocument/2006/relationships/audio" Target="../media/media13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microsoft.com/office/2007/relationships/media" Target="../media/media16.m4a"/><Relationship Id="rId21" Type="http://schemas.openxmlformats.org/officeDocument/2006/relationships/image" Target="../media/image22.png"/><Relationship Id="rId7" Type="http://schemas.microsoft.com/office/2007/relationships/media" Target="../media/media18.m4a"/><Relationship Id="rId12" Type="http://schemas.openxmlformats.org/officeDocument/2006/relationships/image" Target="../media/image4.png"/><Relationship Id="rId17" Type="http://schemas.openxmlformats.org/officeDocument/2006/relationships/image" Target="../media/image18.png"/><Relationship Id="rId25" Type="http://schemas.microsoft.com/office/2007/relationships/hdphoto" Target="../media/hdphoto8.wdp"/><Relationship Id="rId2" Type="http://schemas.openxmlformats.org/officeDocument/2006/relationships/audio" Target="../media/media15.m4a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24.png"/><Relationship Id="rId5" Type="http://schemas.microsoft.com/office/2007/relationships/media" Target="../media/media17.m4a"/><Relationship Id="rId15" Type="http://schemas.openxmlformats.org/officeDocument/2006/relationships/audio" Target="../media/audio1.wav"/><Relationship Id="rId23" Type="http://schemas.microsoft.com/office/2007/relationships/hdphoto" Target="../media/hdphoto7.wdp"/><Relationship Id="rId28" Type="http://schemas.openxmlformats.org/officeDocument/2006/relationships/image" Target="../media/image26.png"/><Relationship Id="rId10" Type="http://schemas.openxmlformats.org/officeDocument/2006/relationships/audio" Target="../media/media19.m4a"/><Relationship Id="rId19" Type="http://schemas.openxmlformats.org/officeDocument/2006/relationships/image" Target="../media/image20.png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image" Target="../media/image2.png"/><Relationship Id="rId22" Type="http://schemas.openxmlformats.org/officeDocument/2006/relationships/image" Target="../media/image23.png"/><Relationship Id="rId27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0.png"/><Relationship Id="rId3" Type="http://schemas.microsoft.com/office/2007/relationships/media" Target="../media/media21.mp3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4a"/><Relationship Id="rId11" Type="http://schemas.openxmlformats.org/officeDocument/2006/relationships/image" Target="../media/image29.png"/><Relationship Id="rId5" Type="http://schemas.microsoft.com/office/2007/relationships/media" Target="../media/media22.m4a"/><Relationship Id="rId10" Type="http://schemas.openxmlformats.org/officeDocument/2006/relationships/image" Target="../media/image28.png"/><Relationship Id="rId4" Type="http://schemas.openxmlformats.org/officeDocument/2006/relationships/audio" Target="../media/media21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23.m4a"/><Relationship Id="rId21" Type="http://schemas.microsoft.com/office/2007/relationships/hdphoto" Target="../media/hdphoto10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16.m4a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16.m4a"/><Relationship Id="rId6" Type="http://schemas.openxmlformats.org/officeDocument/2006/relationships/audio" Target="../media/media21.mp3"/><Relationship Id="rId11" Type="http://schemas.openxmlformats.org/officeDocument/2006/relationships/image" Target="../media/image32.png"/><Relationship Id="rId5" Type="http://schemas.microsoft.com/office/2007/relationships/media" Target="../media/media21.mp3"/><Relationship Id="rId15" Type="http://schemas.openxmlformats.org/officeDocument/2006/relationships/image" Target="../media/image36.png"/><Relationship Id="rId10" Type="http://schemas.openxmlformats.org/officeDocument/2006/relationships/audio" Target="../media/audio1.wav"/><Relationship Id="rId19" Type="http://schemas.openxmlformats.org/officeDocument/2006/relationships/image" Target="../media/image40.png"/><Relationship Id="rId4" Type="http://schemas.openxmlformats.org/officeDocument/2006/relationships/audio" Target="../media/media23.m4a"/><Relationship Id="rId9" Type="http://schemas.openxmlformats.org/officeDocument/2006/relationships/image" Target="../media/image27.png"/><Relationship Id="rId14" Type="http://schemas.openxmlformats.org/officeDocument/2006/relationships/image" Target="../media/image35.png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microsoft.com/office/2007/relationships/media" Target="../media/media21.mp3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18.m4a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microsoft.com/office/2007/relationships/media" Target="../media/media18.m4a"/><Relationship Id="rId6" Type="http://schemas.openxmlformats.org/officeDocument/2006/relationships/audio" Target="../media/media24.m4a"/><Relationship Id="rId11" Type="http://schemas.openxmlformats.org/officeDocument/2006/relationships/image" Target="../media/image45.png"/><Relationship Id="rId5" Type="http://schemas.microsoft.com/office/2007/relationships/media" Target="../media/media24.m4a"/><Relationship Id="rId15" Type="http://schemas.openxmlformats.org/officeDocument/2006/relationships/image" Target="../media/image42.png"/><Relationship Id="rId10" Type="http://schemas.openxmlformats.org/officeDocument/2006/relationships/image" Target="../media/image44.png"/><Relationship Id="rId19" Type="http://schemas.microsoft.com/office/2007/relationships/hdphoto" Target="../media/hdphoto11.wdp"/><Relationship Id="rId4" Type="http://schemas.openxmlformats.org/officeDocument/2006/relationships/audio" Target="../media/media21.mp3"/><Relationship Id="rId9" Type="http://schemas.openxmlformats.org/officeDocument/2006/relationships/image" Target="../media/image33.png"/><Relationship Id="rId14" Type="http://schemas.openxmlformats.org/officeDocument/2006/relationships/image" Target="../media/image48.png"/><Relationship Id="rId2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9.png"/><Relationship Id="rId18" Type="http://schemas.openxmlformats.org/officeDocument/2006/relationships/audio" Target="../media/audio1.wav"/><Relationship Id="rId3" Type="http://schemas.microsoft.com/office/2007/relationships/media" Target="../media/media20.mp3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audio" Target="../media/media25.m4a"/><Relationship Id="rId16" Type="http://schemas.openxmlformats.org/officeDocument/2006/relationships/image" Target="../media/image61.png"/><Relationship Id="rId1" Type="http://schemas.microsoft.com/office/2007/relationships/media" Target="../media/media25.m4a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image" Target="../media/image2.png"/><Relationship Id="rId4" Type="http://schemas.openxmlformats.org/officeDocument/2006/relationships/audio" Target="../media/media20.mp3"/><Relationship Id="rId9" Type="http://schemas.openxmlformats.org/officeDocument/2006/relationships/image" Target="../media/image55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microsoft.com/office/2007/relationships/media" Target="../media/media20.mp3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26.m4a"/><Relationship Id="rId16" Type="http://schemas.openxmlformats.org/officeDocument/2006/relationships/image" Target="../media/image52.png"/><Relationship Id="rId20" Type="http://schemas.openxmlformats.org/officeDocument/2006/relationships/audio" Target="../media/audio1.wav"/><Relationship Id="rId1" Type="http://schemas.microsoft.com/office/2007/relationships/media" Target="../media/media26.m4a"/><Relationship Id="rId6" Type="http://schemas.openxmlformats.org/officeDocument/2006/relationships/audio" Target="../media/media21.mp3"/><Relationship Id="rId11" Type="http://schemas.openxmlformats.org/officeDocument/2006/relationships/image" Target="../media/image55.png"/><Relationship Id="rId5" Type="http://schemas.microsoft.com/office/2007/relationships/media" Target="../media/media21.mp3"/><Relationship Id="rId15" Type="http://schemas.openxmlformats.org/officeDocument/2006/relationships/image" Target="../media/image59.png"/><Relationship Id="rId10" Type="http://schemas.microsoft.com/office/2007/relationships/hdphoto" Target="../media/hdphoto12.wdp"/><Relationship Id="rId19" Type="http://schemas.openxmlformats.org/officeDocument/2006/relationships/image" Target="../media/image62.png"/><Relationship Id="rId4" Type="http://schemas.openxmlformats.org/officeDocument/2006/relationships/audio" Target="../media/media20.mp3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209" t="5197" r="3732" b="5767"/>
          <a:stretch/>
        </p:blipFill>
        <p:spPr>
          <a:xfrm>
            <a:off x="-1" y="0"/>
            <a:ext cx="1216452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0267" y="985308"/>
            <a:ext cx="52662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ОВОЩИ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760" y="2175933"/>
            <a:ext cx="214502" cy="81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Игра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211" y="6937568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E0A4347-26D2-4D6F-AE38-58AC9093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79" b="92979" l="9971" r="89971">
                        <a14:foregroundMark x1="32778" y1="89830" x2="36999" y2="93030"/>
                        <a14:foregroundMark x1="36999" y1="93030" x2="39129" y2="88797"/>
                        <a14:foregroundMark x1="33553" y1="88591" x2="34947" y2="92308"/>
                        <a14:foregroundMark x1="58529" y1="10687" x2="62904" y2="7279"/>
                        <a14:foregroundMark x1="62904" y1="7279" x2="59535" y2="8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40" y="2277533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9">
            <a:hlinkClick r:id="" action="ppaction://hlinkshowjump?jump=nextslide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14C6DA01-742E-4510-A1E0-B81D787728A5}"/>
              </a:ext>
            </a:extLst>
          </p:cNvPr>
          <p:cNvSpPr/>
          <p:nvPr/>
        </p:nvSpPr>
        <p:spPr>
          <a:xfrm>
            <a:off x="10552176" y="5870448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5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6FDAA-AB00-43C2-9C38-F87161C47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" y="2778"/>
            <a:ext cx="12174873" cy="68552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9CD2E6-A3E0-4B6D-8530-2B7C9C9D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33" y="7188107"/>
            <a:ext cx="2775990" cy="31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DC282A-6FB9-4CA8-90EC-CD80DCAC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12" b="97326" l="2889" r="98111">
                        <a14:foregroundMark x1="10556" y1="20233" x2="17333" y2="13953"/>
                        <a14:foregroundMark x1="17333" y1="13953" x2="47667" y2="116"/>
                        <a14:foregroundMark x1="47667" y1="116" x2="61333" y2="5581"/>
                        <a14:foregroundMark x1="61333" y1="5581" x2="86333" y2="25000"/>
                        <a14:foregroundMark x1="86333" y1="25000" x2="89889" y2="31163"/>
                        <a14:foregroundMark x1="89889" y1="31163" x2="97000" y2="32791"/>
                        <a14:foregroundMark x1="97000" y1="32791" x2="96333" y2="42674"/>
                        <a14:foregroundMark x1="96333" y1="42674" x2="98778" y2="65233"/>
                        <a14:foregroundMark x1="98778" y1="65233" x2="89889" y2="83488"/>
                        <a14:foregroundMark x1="89889" y1="83488" x2="73333" y2="95233"/>
                        <a14:foregroundMark x1="73333" y1="95233" x2="53000" y2="99419"/>
                        <a14:foregroundMark x1="53000" y1="99419" x2="28222" y2="93953"/>
                        <a14:foregroundMark x1="28222" y1="93953" x2="13556" y2="81860"/>
                        <a14:foregroundMark x1="13556" y1="81860" x2="3222" y2="65349"/>
                        <a14:foregroundMark x1="3222" y1="65349" x2="111" y2="46744"/>
                        <a14:foregroundMark x1="111" y1="46744" x2="667" y2="38953"/>
                        <a14:foregroundMark x1="667" y1="38953" x2="6889" y2="24767"/>
                        <a14:foregroundMark x1="6889" y1="24767" x2="20556" y2="12093"/>
                        <a14:foregroundMark x1="20556" y1="12093" x2="29556" y2="10000"/>
                        <a14:foregroundMark x1="29556" y1="10000" x2="8222" y2="28605"/>
                        <a14:foregroundMark x1="8222" y1="28605" x2="4667" y2="35349"/>
                        <a14:foregroundMark x1="4667" y1="35349" x2="48000" y2="8023"/>
                        <a14:foregroundMark x1="48000" y1="8023" x2="56333" y2="5814"/>
                        <a14:foregroundMark x1="56333" y1="5814" x2="10667" y2="39302"/>
                        <a14:foregroundMark x1="10667" y1="39302" x2="2111" y2="56977"/>
                        <a14:foregroundMark x1="2111" y1="56977" x2="21000" y2="35814"/>
                        <a14:foregroundMark x1="21000" y1="35814" x2="66222" y2="17442"/>
                        <a14:foregroundMark x1="66222" y1="17442" x2="62000" y2="24302"/>
                        <a14:foregroundMark x1="62000" y1="24302" x2="51444" y2="27558"/>
                        <a14:foregroundMark x1="51444" y1="27558" x2="82667" y2="23488"/>
                        <a14:foregroundMark x1="82667" y1="23488" x2="73889" y2="30814"/>
                        <a14:foregroundMark x1="73889" y1="30814" x2="66333" y2="34302"/>
                        <a14:foregroundMark x1="66333" y1="34302" x2="76778" y2="35116"/>
                        <a14:foregroundMark x1="76778" y1="35116" x2="86111" y2="33023"/>
                        <a14:foregroundMark x1="86111" y1="33023" x2="75111" y2="41279"/>
                        <a14:foregroundMark x1="75111" y1="41279" x2="81111" y2="45116"/>
                        <a14:foregroundMark x1="81111" y1="45116" x2="90222" y2="44767"/>
                        <a14:foregroundMark x1="90222" y1="44767" x2="94000" y2="50581"/>
                        <a14:foregroundMark x1="94000" y1="50581" x2="82889" y2="54535"/>
                        <a14:foregroundMark x1="82889" y1="54535" x2="76778" y2="60465"/>
                        <a14:foregroundMark x1="76778" y1="60465" x2="88111" y2="70465"/>
                        <a14:foregroundMark x1="88111" y1="70465" x2="86444" y2="80930"/>
                        <a14:foregroundMark x1="86444" y1="80930" x2="75111" y2="78023"/>
                        <a14:foregroundMark x1="75111" y1="78023" x2="65667" y2="69302"/>
                        <a14:foregroundMark x1="65667" y1="69302" x2="57556" y2="69535"/>
                        <a14:foregroundMark x1="57556" y1="69535" x2="53000" y2="82442"/>
                        <a14:foregroundMark x1="53000" y1="82442" x2="59667" y2="95814"/>
                        <a14:foregroundMark x1="59667" y1="95814" x2="49111" y2="87442"/>
                        <a14:foregroundMark x1="49111" y1="87442" x2="46222" y2="78372"/>
                        <a14:foregroundMark x1="46222" y1="78372" x2="38000" y2="90233"/>
                        <a14:foregroundMark x1="38000" y1="90233" x2="29778" y2="89302"/>
                        <a14:foregroundMark x1="29778" y1="89302" x2="9333" y2="65698"/>
                        <a14:foregroundMark x1="9333" y1="65698" x2="9111" y2="58488"/>
                        <a14:foregroundMark x1="9111" y1="58488" x2="18778" y2="42326"/>
                        <a14:foregroundMark x1="18778" y1="42326" x2="28000" y2="38721"/>
                        <a14:foregroundMark x1="28000" y1="38721" x2="36778" y2="45116"/>
                        <a14:foregroundMark x1="36778" y1="45116" x2="40778" y2="52558"/>
                        <a14:foregroundMark x1="40778" y1="52558" x2="43000" y2="41163"/>
                        <a14:foregroundMark x1="43000" y1="41163" x2="33000" y2="52209"/>
                        <a14:foregroundMark x1="33000" y1="52209" x2="32889" y2="35116"/>
                        <a14:foregroundMark x1="32889" y1="35116" x2="43000" y2="52674"/>
                        <a14:foregroundMark x1="43000" y1="52674" x2="48556" y2="34767"/>
                        <a14:foregroundMark x1="48556" y1="34767" x2="54889" y2="56512"/>
                        <a14:foregroundMark x1="54889" y1="56512" x2="60889" y2="34767"/>
                        <a14:foregroundMark x1="60889" y1="34767" x2="79556" y2="72674"/>
                        <a14:foregroundMark x1="79556" y1="72674" x2="82222" y2="45465"/>
                        <a14:foregroundMark x1="82222" y1="45465" x2="83444" y2="71395"/>
                        <a14:foregroundMark x1="83444" y1="71395" x2="88000" y2="59186"/>
                        <a14:foregroundMark x1="88000" y1="59186" x2="94556" y2="51628"/>
                        <a14:foregroundMark x1="94556" y1="51628" x2="89111" y2="39535"/>
                        <a14:foregroundMark x1="89111" y1="39535" x2="77889" y2="51163"/>
                        <a14:foregroundMark x1="77889" y1="51163" x2="79222" y2="43837"/>
                        <a14:foregroundMark x1="79222" y1="43837" x2="72000" y2="30814"/>
                        <a14:foregroundMark x1="72000" y1="30814" x2="66444" y2="25116"/>
                        <a14:foregroundMark x1="66444" y1="25116" x2="58333" y2="33023"/>
                        <a14:foregroundMark x1="58333" y1="33023" x2="39556" y2="41395"/>
                        <a14:foregroundMark x1="39556" y1="41395" x2="32667" y2="42558"/>
                        <a14:foregroundMark x1="32667" y1="42558" x2="24778" y2="33721"/>
                        <a14:foregroundMark x1="24778" y1="33721" x2="16556" y2="37326"/>
                        <a14:foregroundMark x1="16556" y1="37326" x2="9000" y2="46977"/>
                        <a14:foregroundMark x1="9000" y1="46977" x2="8444" y2="67791"/>
                        <a14:foregroundMark x1="8444" y1="67791" x2="9222" y2="71163"/>
                        <a14:foregroundMark x1="4778" y1="28605" x2="667" y2="44186"/>
                        <a14:foregroundMark x1="667" y1="44186" x2="1667" y2="60581"/>
                        <a14:foregroundMark x1="1667" y1="60581" x2="4556" y2="67326"/>
                        <a14:foregroundMark x1="4556" y1="67326" x2="5333" y2="58140"/>
                        <a14:foregroundMark x1="5333" y1="58140" x2="2778" y2="42791"/>
                        <a14:foregroundMark x1="2778" y1="42791" x2="5444" y2="57791"/>
                        <a14:foregroundMark x1="5444" y1="57791" x2="3000" y2="50116"/>
                        <a14:foregroundMark x1="3000" y1="50116" x2="3222" y2="38837"/>
                        <a14:foregroundMark x1="3222" y1="38837" x2="34667" y2="13605"/>
                        <a14:foregroundMark x1="34667" y1="13605" x2="36444" y2="5930"/>
                        <a14:foregroundMark x1="36444" y1="5930" x2="44444" y2="2442"/>
                        <a14:foregroundMark x1="44444" y1="2442" x2="58889" y2="3953"/>
                        <a14:foregroundMark x1="58889" y1="3953" x2="41444" y2="4419"/>
                        <a14:foregroundMark x1="41444" y1="4419" x2="53111" y2="6279"/>
                        <a14:foregroundMark x1="53111" y1="6279" x2="21333" y2="16047"/>
                        <a14:foregroundMark x1="21333" y1="16047" x2="40000" y2="16744"/>
                        <a14:foregroundMark x1="40000" y1="16744" x2="30889" y2="26744"/>
                        <a14:foregroundMark x1="30889" y1="26744" x2="25111" y2="39302"/>
                        <a14:foregroundMark x1="25111" y1="39302" x2="30222" y2="47907"/>
                        <a14:foregroundMark x1="30222" y1="47907" x2="31222" y2="56395"/>
                        <a14:foregroundMark x1="31222" y1="56395" x2="53000" y2="58140"/>
                        <a14:foregroundMark x1="53000" y1="58140" x2="61778" y2="52209"/>
                        <a14:foregroundMark x1="61778" y1="52209" x2="65222" y2="81860"/>
                        <a14:foregroundMark x1="65222" y1="81860" x2="77556" y2="82093"/>
                        <a14:foregroundMark x1="77556" y1="82093" x2="61000" y2="80349"/>
                        <a14:foregroundMark x1="61000" y1="80349" x2="70556" y2="77326"/>
                        <a14:foregroundMark x1="70556" y1="77326" x2="74222" y2="85581"/>
                        <a14:foregroundMark x1="74222" y1="85581" x2="60222" y2="89186"/>
                        <a14:foregroundMark x1="60222" y1="89186" x2="51667" y2="95465"/>
                        <a14:foregroundMark x1="51667" y1="95465" x2="31889" y2="92442"/>
                        <a14:foregroundMark x1="31889" y1="92442" x2="40000" y2="96977"/>
                        <a14:foregroundMark x1="40000" y1="96977" x2="49333" y2="98488"/>
                        <a14:foregroundMark x1="49333" y1="98488" x2="69444" y2="96512"/>
                        <a14:foregroundMark x1="69444" y1="96512" x2="85111" y2="87791"/>
                        <a14:foregroundMark x1="85111" y1="87791" x2="91444" y2="81977"/>
                        <a14:foregroundMark x1="91444" y1="81977" x2="97333" y2="62093"/>
                        <a14:foregroundMark x1="97333" y1="62093" x2="97333" y2="42791"/>
                        <a14:foregroundMark x1="97333" y1="42791" x2="95556" y2="35814"/>
                        <a14:foregroundMark x1="95556" y1="35814" x2="92889" y2="47791"/>
                        <a14:foregroundMark x1="92889" y1="47791" x2="90556" y2="37442"/>
                        <a14:foregroundMark x1="90556" y1="37442" x2="80444" y2="44419"/>
                        <a14:foregroundMark x1="80444" y1="44419" x2="76444" y2="54419"/>
                        <a14:foregroundMark x1="76444" y1="54419" x2="74556" y2="47093"/>
                        <a14:foregroundMark x1="74556" y1="47093" x2="65667" y2="32907"/>
                        <a14:foregroundMark x1="65667" y1="32907" x2="54333" y2="31279"/>
                        <a14:foregroundMark x1="54333" y1="31279" x2="49000" y2="26279"/>
                        <a14:foregroundMark x1="49000" y1="26279" x2="45333" y2="32209"/>
                        <a14:foregroundMark x1="45333" y1="32209" x2="32111" y2="11395"/>
                        <a14:foregroundMark x1="32111" y1="11395" x2="56333" y2="32326"/>
                        <a14:foregroundMark x1="56333" y1="32326" x2="71111" y2="65349"/>
                        <a14:foregroundMark x1="71111" y1="65349" x2="88556" y2="66512"/>
                        <a14:foregroundMark x1="88556" y1="66512" x2="97889" y2="60000"/>
                        <a14:foregroundMark x1="97889" y1="60000" x2="91778" y2="67093"/>
                        <a14:foregroundMark x1="91778" y1="67093" x2="88444" y2="78372"/>
                        <a14:foregroundMark x1="88444" y1="78372" x2="66556" y2="82674"/>
                        <a14:foregroundMark x1="4889" y1="28372" x2="1444" y2="36163"/>
                        <a14:foregroundMark x1="1444" y1="36163" x2="889" y2="56628"/>
                        <a14:foregroundMark x1="889" y1="56628" x2="4111" y2="66977"/>
                        <a14:foregroundMark x1="4111" y1="66977" x2="5000" y2="57326"/>
                        <a14:foregroundMark x1="5000" y1="57326" x2="2556" y2="49419"/>
                        <a14:foregroundMark x1="2556" y1="49419" x2="5000" y2="40814"/>
                        <a14:foregroundMark x1="5000" y1="40814" x2="2889" y2="35000"/>
                        <a14:foregroundMark x1="30778" y1="5930" x2="45889" y2="1279"/>
                        <a14:foregroundMark x1="45889" y1="1279" x2="60444" y2="4767"/>
                        <a14:foregroundMark x1="60444" y1="4767" x2="35889" y2="4535"/>
                        <a14:foregroundMark x1="35889" y1="4535" x2="45333" y2="4535"/>
                        <a14:foregroundMark x1="45333" y1="4535" x2="39778" y2="8256"/>
                        <a14:foregroundMark x1="39778" y1="8256" x2="38444" y2="7791"/>
                        <a14:foregroundMark x1="33778" y1="3837" x2="48889" y2="930"/>
                        <a14:foregroundMark x1="48889" y1="930" x2="55556" y2="3023"/>
                        <a14:foregroundMark x1="55556" y1="3023" x2="45222" y2="2326"/>
                        <a14:foregroundMark x1="45222" y1="2326" x2="52000" y2="4651"/>
                        <a14:foregroundMark x1="52000" y1="4651" x2="51667" y2="4651"/>
                        <a14:foregroundMark x1="45444" y1="1512" x2="49778" y2="1860"/>
                        <a14:foregroundMark x1="26333" y1="93605" x2="52333" y2="97791"/>
                        <a14:foregroundMark x1="52333" y1="97791" x2="73778" y2="95000"/>
                        <a14:foregroundMark x1="73778" y1="95000" x2="42222" y2="95698"/>
                        <a14:foregroundMark x1="42222" y1="95698" x2="48333" y2="92093"/>
                        <a14:foregroundMark x1="48333" y1="92093" x2="59111" y2="93140"/>
                        <a14:foregroundMark x1="59111" y1="93140" x2="83444" y2="85581"/>
                        <a14:foregroundMark x1="83444" y1="85581" x2="46889" y2="95465"/>
                        <a14:foregroundMark x1="46889" y1="95465" x2="71222" y2="92791"/>
                        <a14:foregroundMark x1="71222" y1="92791" x2="71111" y2="90698"/>
                        <a14:foregroundMark x1="34111" y1="95698" x2="50778" y2="98488"/>
                        <a14:foregroundMark x1="50778" y1="98488" x2="68000" y2="97326"/>
                        <a14:foregroundMark x1="68000" y1="97326" x2="43667" y2="96163"/>
                        <a14:foregroundMark x1="94778" y1="33721" x2="93556" y2="35116"/>
                        <a14:foregroundMark x1="98111" y1="33023" x2="96889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866" y="7343638"/>
            <a:ext cx="2625034" cy="25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гра 10">
            <a:hlinkClick r:id="" action="ppaction://media"/>
            <a:extLst>
              <a:ext uri="{FF2B5EF4-FFF2-40B4-BE49-F238E27FC236}">
                <a16:creationId xmlns:a16="http://schemas.microsoft.com/office/drawing/2014/main" id="{6105AC4B-136A-4336-90E7-7ECD390AB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2316" y="6957217"/>
            <a:ext cx="487363" cy="487363"/>
          </a:xfrm>
          <a:prstGeom prst="rect">
            <a:avLst/>
          </a:prstGeom>
        </p:spPr>
      </p:pic>
      <p:sp>
        <p:nvSpPr>
          <p:cNvPr id="8" name="Управляющая кнопка: далее 4">
            <a:hlinkClick r:id="" action="ppaction://hlinkshowjump?jump=nextslide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5509D320-744D-4EA9-87C2-8659C59B3862}"/>
              </a:ext>
            </a:extLst>
          </p:cNvPr>
          <p:cNvSpPr/>
          <p:nvPr/>
        </p:nvSpPr>
        <p:spPr>
          <a:xfrm>
            <a:off x="10710188" y="591913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BD67224-779F-450B-9C8B-DAF83D437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67" b="90000" l="10000" r="90000">
                        <a14:foregroundMark x1="41905" y1="9592" x2="50000" y2="6531"/>
                        <a14:foregroundMark x1="50000" y1="6531" x2="56667" y2="7959"/>
                        <a14:foregroundMark x1="56667" y1="7959" x2="47381" y2="8367"/>
                        <a14:foregroundMark x1="47381" y1="8367" x2="56905" y2="1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5482" r="18135" b="10419"/>
          <a:stretch/>
        </p:blipFill>
        <p:spPr bwMode="auto">
          <a:xfrm>
            <a:off x="2801461" y="838565"/>
            <a:ext cx="6816436" cy="53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9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E29DC5-2C23-42D7-9E75-6A416771B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" y="2778"/>
            <a:ext cx="12174873" cy="6855221"/>
          </a:xfrm>
          <a:prstGeom prst="rect">
            <a:avLst/>
          </a:prstGeom>
        </p:spPr>
      </p:pic>
      <p:pic>
        <p:nvPicPr>
          <p:cNvPr id="2" name="МУЗЫКАЛЬНАЯ ИГРА КАПУСТА">
            <a:hlinkClick r:id="" action="ppaction://media"/>
            <a:extLst>
              <a:ext uri="{FF2B5EF4-FFF2-40B4-BE49-F238E27FC236}">
                <a16:creationId xmlns:a16="http://schemas.microsoft.com/office/drawing/2014/main" id="{F4DC41B1-4E7D-4B17-9ECF-6F21318B3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4" name="Управляющая кнопка: возврат 3">
            <a:hlinkClick r:id="" action="ppaction://hlinkshowjump?jump=endshow" highlightClick="1">
              <a:snd r:embed="rId6" name="click.wav"/>
            </a:hlinkClick>
            <a:extLst>
              <a:ext uri="{FF2B5EF4-FFF2-40B4-BE49-F238E27FC236}">
                <a16:creationId xmlns:a16="http://schemas.microsoft.com/office/drawing/2014/main" id="{ED5E5FCF-AE99-40CC-B84D-3DBB862DFCAC}"/>
              </a:ext>
            </a:extLst>
          </p:cNvPr>
          <p:cNvSpPr/>
          <p:nvPr/>
        </p:nvSpPr>
        <p:spPr>
          <a:xfrm>
            <a:off x="11226655" y="6013183"/>
            <a:ext cx="687050" cy="619179"/>
          </a:xfrm>
          <a:prstGeom prst="actionButtonRetur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капуст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62574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9333" y="3788955"/>
            <a:ext cx="1987985" cy="1942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36" b="89930" l="2350" r="95250"/>
                    </a14:imgEffect>
                  </a14:imgLayer>
                </a14:imgProps>
              </a:ext>
            </a:extLst>
          </a:blip>
          <a:srcRect l="1922" t="10315" r="4128" b="26178"/>
          <a:stretch/>
        </p:blipFill>
        <p:spPr>
          <a:xfrm>
            <a:off x="2381280" y="5215554"/>
            <a:ext cx="4023360" cy="1161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31786" y="3216738"/>
            <a:ext cx="1729887" cy="2336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03166" y="607826"/>
            <a:ext cx="2792009" cy="2763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23" b="100000" l="10000" r="90000"/>
                    </a14:imgEffect>
                  </a14:imgLayer>
                </a14:imgProps>
              </a:ext>
            </a:extLst>
          </a:blip>
          <a:srcRect l="20622" t="145" r="20794" b="-1"/>
          <a:stretch/>
        </p:blipFill>
        <p:spPr>
          <a:xfrm rot="14985095">
            <a:off x="4028556" y="2098903"/>
            <a:ext cx="2033952" cy="36401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6825" y="884731"/>
            <a:ext cx="2571118" cy="26305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600" t="21800" r="15640" b="24320"/>
          <a:stretch/>
        </p:blipFill>
        <p:spPr>
          <a:xfrm rot="4001232">
            <a:off x="6239167" y="1011997"/>
            <a:ext cx="2430921" cy="1904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417" b="94750" l="10000" r="90688"/>
                    </a14:imgEffect>
                  </a14:imgLayer>
                </a14:imgProps>
              </a:ext>
            </a:extLst>
          </a:blip>
          <a:srcRect l="25729" t="3134" r="28249" b="6419"/>
          <a:stretch/>
        </p:blipFill>
        <p:spPr>
          <a:xfrm>
            <a:off x="3621821" y="367158"/>
            <a:ext cx="1755648" cy="25877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352" t="13944" r="18480" b="14686"/>
          <a:stretch/>
        </p:blipFill>
        <p:spPr>
          <a:xfrm>
            <a:off x="6703945" y="4346458"/>
            <a:ext cx="2851803" cy="2084677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>
              <a:snd r:embed="rId38" name="click.wav"/>
            </a:hlinkClick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Баклажа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64441" y="7080634"/>
            <a:ext cx="609600" cy="609600"/>
          </a:xfrm>
          <a:prstGeom prst="rect">
            <a:avLst/>
          </a:prstGeom>
        </p:spPr>
      </p:pic>
      <p:pic>
        <p:nvPicPr>
          <p:cNvPr id="17" name="Картофел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77540" y="7038243"/>
            <a:ext cx="609600" cy="609600"/>
          </a:xfrm>
          <a:prstGeom prst="rect">
            <a:avLst/>
          </a:prstGeom>
        </p:spPr>
      </p:pic>
      <p:pic>
        <p:nvPicPr>
          <p:cNvPr id="18" name="Л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90419" y="7010540"/>
            <a:ext cx="609600" cy="609600"/>
          </a:xfrm>
          <a:prstGeom prst="rect">
            <a:avLst/>
          </a:prstGeom>
        </p:spPr>
      </p:pic>
      <p:pic>
        <p:nvPicPr>
          <p:cNvPr id="19" name="Морковь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55792" y="7038243"/>
            <a:ext cx="609600" cy="609600"/>
          </a:xfrm>
          <a:prstGeom prst="rect">
            <a:avLst/>
          </a:prstGeom>
        </p:spPr>
      </p:pic>
      <p:pic>
        <p:nvPicPr>
          <p:cNvPr id="20" name="Огурец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825046" y="6984547"/>
            <a:ext cx="609600" cy="609600"/>
          </a:xfrm>
          <a:prstGeom prst="rect">
            <a:avLst/>
          </a:prstGeom>
        </p:spPr>
      </p:pic>
      <p:pic>
        <p:nvPicPr>
          <p:cNvPr id="21" name="Перец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03298" y="6999849"/>
            <a:ext cx="609600" cy="609600"/>
          </a:xfrm>
          <a:prstGeom prst="rect">
            <a:avLst/>
          </a:prstGeom>
        </p:spPr>
      </p:pic>
      <p:pic>
        <p:nvPicPr>
          <p:cNvPr id="22" name="Картофел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77378" y="7012019"/>
            <a:ext cx="609600" cy="609600"/>
          </a:xfrm>
          <a:prstGeom prst="rect">
            <a:avLst/>
          </a:prstGeom>
        </p:spPr>
      </p:pic>
      <p:pic>
        <p:nvPicPr>
          <p:cNvPr id="23" name="Свекл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815938" y="6944390"/>
            <a:ext cx="609600" cy="609600"/>
          </a:xfrm>
          <a:prstGeom prst="rect">
            <a:avLst/>
          </a:prstGeom>
        </p:spPr>
      </p:pic>
      <p:pic>
        <p:nvPicPr>
          <p:cNvPr id="24" name="Помидор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72494" y="7132439"/>
            <a:ext cx="609600" cy="609600"/>
          </a:xfrm>
          <a:prstGeom prst="rect">
            <a:avLst/>
          </a:prstGeom>
        </p:spPr>
      </p:pic>
      <p:pic>
        <p:nvPicPr>
          <p:cNvPr id="25" name="Игра 2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76907" y="7104206"/>
            <a:ext cx="609600" cy="609600"/>
          </a:xfrm>
          <a:prstGeom prst="rect">
            <a:avLst/>
          </a:prstGeom>
        </p:spPr>
      </p:pic>
      <p:sp>
        <p:nvSpPr>
          <p:cNvPr id="3" name="Управляющая кнопка: &quot;Назад&quot; или &quot;Предыдущий&quot;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D8E77B0-242B-40F1-B0B4-F5C843267941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3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Игра 3 сад огород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3" y="-297"/>
            <a:ext cx="12162574" cy="6858594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>
              <a:snd r:embed="rId10" name="click.wav"/>
            </a:hlinkClick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9797" y="1372891"/>
            <a:ext cx="5394882" cy="404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/>
          <a:srcRect l="3283" t="4577" r="3305" b="3918"/>
          <a:stretch/>
        </p:blipFill>
        <p:spPr>
          <a:xfrm>
            <a:off x="442402" y="1405919"/>
            <a:ext cx="5516516" cy="404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13266" y="220961"/>
            <a:ext cx="5681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Где растут овощи?</a:t>
            </a:r>
          </a:p>
        </p:txBody>
      </p:sp>
      <p:pic>
        <p:nvPicPr>
          <p:cNvPr id="10" name="Игра 3 огород сад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Игра 3 сад огород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2" name="Управляющая кнопка: &quot;Назад&quot; или &quot;Предыдущий&quot;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92E9AEF-E743-4A03-AEDB-B8A3928E5A7F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6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13" y="-297"/>
            <a:ext cx="12162574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/>
          <a:srcRect b="85716"/>
          <a:stretch/>
        </p:blipFill>
        <p:spPr>
          <a:xfrm>
            <a:off x="3690249" y="4322438"/>
            <a:ext cx="4566783" cy="313570"/>
          </a:xfrm>
          <a:prstGeom prst="rect">
            <a:avLst/>
          </a:prstGeom>
        </p:spPr>
      </p:pic>
      <p:pic>
        <p:nvPicPr>
          <p:cNvPr id="17" name="Игра 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0446" y="6966867"/>
            <a:ext cx="609600" cy="609600"/>
          </a:xfrm>
        </p:spPr>
      </p:pic>
      <p:sp>
        <p:nvSpPr>
          <p:cNvPr id="5" name="Управляющая кнопка: далее 4">
            <a:hlinkClick r:id="" action="ppaction://hlinkshowjump?jump=nextslide" highlightClick="1">
              <a:snd r:embed="rId15" name="click.wav"/>
            </a:hlinkClick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0531" y="716804"/>
            <a:ext cx="1228430" cy="1198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5566" y="568456"/>
            <a:ext cx="1998234" cy="1976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8268" y="727134"/>
            <a:ext cx="1747643" cy="1277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9"/>
          <a:srcRect l="-1" t="30624" r="-223" b="33996"/>
          <a:stretch/>
        </p:blipFill>
        <p:spPr>
          <a:xfrm rot="4111411">
            <a:off x="320249" y="4768514"/>
            <a:ext cx="2706313" cy="717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0"/>
          <a:srcRect l="17511" t="8742" r="18616" b="5732"/>
          <a:stretch/>
        </p:blipFill>
        <p:spPr>
          <a:xfrm>
            <a:off x="7429837" y="336707"/>
            <a:ext cx="1517905" cy="2237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54683" y="2689245"/>
            <a:ext cx="1156282" cy="17063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69" b="98851" l="2500" r="97391"/>
                    </a14:imgEffect>
                  </a14:imgLayer>
                </a14:imgProps>
              </a:ext>
            </a:extLst>
          </a:blip>
          <a:srcRect l="4936" t="3639" r="7503" b="1195"/>
          <a:stretch/>
        </p:blipFill>
        <p:spPr>
          <a:xfrm>
            <a:off x="5369242" y="689039"/>
            <a:ext cx="1316737" cy="13533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373" b="97881" l="222" r="96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1764" y="4479223"/>
            <a:ext cx="1207410" cy="15830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692" l="8889" r="83889"/>
                    </a14:imgEffect>
                  </a14:imgLayer>
                </a14:imgProps>
              </a:ext>
            </a:extLst>
          </a:blip>
          <a:srcRect l="16009" t="-399" r="15618" b="4769"/>
          <a:stretch/>
        </p:blipFill>
        <p:spPr>
          <a:xfrm>
            <a:off x="780654" y="2130167"/>
            <a:ext cx="1721885" cy="1391476"/>
          </a:xfrm>
          <a:prstGeom prst="rect">
            <a:avLst/>
          </a:prstGeom>
        </p:spPr>
      </p:pic>
      <p:pic>
        <p:nvPicPr>
          <p:cNvPr id="18" name="Игра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99586" y="6927680"/>
            <a:ext cx="609600" cy="609600"/>
          </a:xfrm>
          <a:prstGeom prst="rect">
            <a:avLst/>
          </a:prstGeom>
        </p:spPr>
      </p:pic>
      <p:pic>
        <p:nvPicPr>
          <p:cNvPr id="19" name="Игра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13008" y="692768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8"/>
          <a:srcRect t="14267"/>
          <a:stretch/>
        </p:blipFill>
        <p:spPr>
          <a:xfrm>
            <a:off x="3690249" y="4636008"/>
            <a:ext cx="4572397" cy="1881622"/>
          </a:xfrm>
          <a:prstGeom prst="rect">
            <a:avLst/>
          </a:prstGeom>
        </p:spPr>
      </p:pic>
      <p:pic>
        <p:nvPicPr>
          <p:cNvPr id="20" name="Молодец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98935" y="6974796"/>
            <a:ext cx="609600" cy="609600"/>
          </a:xfrm>
          <a:prstGeom prst="rect">
            <a:avLst/>
          </a:prstGeom>
        </p:spPr>
      </p:pic>
      <p:pic>
        <p:nvPicPr>
          <p:cNvPr id="21" name="Подумай ещё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13380" y="7020516"/>
            <a:ext cx="609600" cy="609600"/>
          </a:xfrm>
          <a:prstGeom prst="rect">
            <a:avLst/>
          </a:prstGeom>
        </p:spPr>
      </p:pic>
      <p:pic>
        <p:nvPicPr>
          <p:cNvPr id="22" name="Отлично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9958" y="6974796"/>
            <a:ext cx="609600" cy="609600"/>
          </a:xfrm>
          <a:prstGeom prst="rect">
            <a:avLst/>
          </a:prstGeom>
        </p:spPr>
      </p:pic>
      <p:pic>
        <p:nvPicPr>
          <p:cNvPr id="23" name="Подумай ещё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59601" y="7057092"/>
            <a:ext cx="609600" cy="609600"/>
          </a:xfrm>
          <a:prstGeom prst="rect">
            <a:avLst/>
          </a:prstGeom>
        </p:spPr>
      </p:pic>
      <p:pic>
        <p:nvPicPr>
          <p:cNvPr id="24" name="Все верно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48978" y="7047948"/>
            <a:ext cx="609600" cy="609600"/>
          </a:xfrm>
          <a:prstGeom prst="rect">
            <a:avLst/>
          </a:prstGeom>
        </p:spPr>
      </p:pic>
      <p:pic>
        <p:nvPicPr>
          <p:cNvPr id="25" name="Молодец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6379" y="7074796"/>
            <a:ext cx="609600" cy="609600"/>
          </a:xfrm>
          <a:prstGeom prst="rect">
            <a:avLst/>
          </a:prstGeom>
        </p:spPr>
      </p:pic>
      <p:pic>
        <p:nvPicPr>
          <p:cNvPr id="26" name="Отлично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7451" y="7020516"/>
            <a:ext cx="609600" cy="609600"/>
          </a:xfrm>
          <a:prstGeom prst="rect">
            <a:avLst/>
          </a:prstGeom>
        </p:spPr>
      </p:pic>
      <p:pic>
        <p:nvPicPr>
          <p:cNvPr id="27" name="Все верно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2687" y="6982544"/>
            <a:ext cx="609600" cy="609600"/>
          </a:xfrm>
          <a:prstGeom prst="rect">
            <a:avLst/>
          </a:prstGeom>
        </p:spPr>
      </p:pic>
      <p:pic>
        <p:nvPicPr>
          <p:cNvPr id="28" name="Подумай ещё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68431" y="7102987"/>
            <a:ext cx="609600" cy="609600"/>
          </a:xfrm>
          <a:prstGeom prst="rect">
            <a:avLst/>
          </a:prstGeom>
        </p:spPr>
      </p:pic>
      <p:sp>
        <p:nvSpPr>
          <p:cNvPr id="29" name="Управляющая кнопка: &quot;Назад&quot; или &quot;Предыдущий&quot; 2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4503EE6-B3AA-423C-BA51-993EAC4E394E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6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6.66667E-6 L 2.29167E-6 -6.66667E-6 C 0.00039 -0.00417 0.0013 -0.00811 0.00143 -0.01205 C 0.00403 -0.10765 0.00013 -0.05533 0.00299 -0.09075 C 0.00338 -0.11158 0.00299 -0.12038 0.00442 -0.13728 C 0.00599 -0.15603 0.00429 -0.13519 0.00599 -0.14792 C 0.00638 -0.15163 0.00638 -0.15649 0.00742 -0.15996 C 0.00781 -0.16135 0.00846 -0.16274 0.00898 -0.16413 C 0.00924 -0.16621 0.00924 -0.16853 0.00963 -0.17061 C 0.01002 -0.17223 0.0108 -0.17316 0.0112 -0.17478 C 0.01159 -0.17593 0.01159 -0.17732 0.01198 -0.17871 C 0.01237 -0.1801 0.01302 -0.18126 0.01341 -0.18265 C 0.0138 -0.18404 0.0138 -0.18542 0.01419 -0.18658 C 0.01458 -0.1882 0.01523 -0.18936 0.01562 -0.19075 C 0.01627 -0.19283 0.0164 -0.19538 0.01718 -0.19723 C 0.01771 -0.19885 0.01875 -0.19978 0.0194 -0.2014 C 0.02005 -0.20302 0.02031 -0.2051 0.02096 -0.20672 C 0.02148 -0.20811 0.02252 -0.20927 0.02317 -0.21066 C 0.02903 -0.22316 0.02096 -0.20672 0.02539 -0.21876 C 0.02604 -0.22015 0.02695 -0.2213 0.02773 -0.22269 C 0.02929 -0.23404 0.02708 -0.22246 0.03073 -0.23195 C 0.03385 -0.24029 0.02812 -0.23149 0.03372 -0.24005 C 0.03463 -0.24144 0.0358 -0.24237 0.03672 -0.24399 C 0.03737 -0.24515 0.0375 -0.247 0.03815 -0.24792 C 0.0388 -0.24885 0.03971 -0.24885 0.04036 -0.24931 C 0.0414 -0.25001 0.04245 -0.25093 0.04336 -0.25209 C 0.04453 -0.25325 0.04531 -0.25487 0.04635 -0.25603 C 0.04713 -0.25672 0.04791 -0.25672 0.0487 -0.25742 C 0.04948 -0.25811 0.05013 -0.25927 0.05091 -0.25996 C 0.05156 -0.26066 0.05247 -0.26066 0.05312 -0.26135 C 0.05755 -0.26529 0.05312 -0.2632 0.05846 -0.26667 C 0.05937 -0.26737 0.06041 -0.26737 0.06146 -0.26806 C 0.06575 -0.27015 0.06133 -0.26853 0.06666 -0.27061 C 0.06784 -0.27107 0.06914 -0.2713 0.07044 -0.272 C 0.07174 -0.27269 0.07291 -0.27362 0.07409 -0.27455 C 0.07513 -0.27547 0.07604 -0.27663 0.07721 -0.27732 C 0.07916 -0.27848 0.08125 -0.27871 0.0832 -0.27987 C 0.09075 -0.2845 0.07903 -0.27755 0.08841 -0.28265 C 0.08984 -0.28334 0.0914 -0.28427 0.09284 -0.28519 C 0.09414 -0.28612 0.09531 -0.28728 0.09661 -0.28797 C 0.0983 -0.28867 0.10013 -0.2889 0.10195 -0.28936 L 0.10638 -0.29191 C 0.10716 -0.29237 0.10781 -0.29306 0.10859 -0.2933 C 0.11041 -0.29376 0.11211 -0.29399 0.11393 -0.29468 C 0.1151 -0.29492 0.1164 -0.29561 0.11758 -0.29584 C 0.12018 -0.29654 0.12265 -0.29677 0.12513 -0.29723 C 0.12955 -0.30001 0.12812 -0.29931 0.13567 -0.30001 C 0.14505 -0.3007 0.15455 -0.30093 0.16406 -0.30117 L 0.21211 -0.30001 C 0.21406 -0.29978 0.21653 -0.29746 0.2181 -0.29584 C 0.21888 -0.29515 0.21953 -0.29376 0.22031 -0.2933 C 0.22148 -0.2926 0.22291 -0.2926 0.22409 -0.29191 C 0.2263 -0.29075 0.22851 -0.28936 0.23086 -0.28797 C 0.23164 -0.28751 0.23242 -0.28751 0.23307 -0.28658 C 0.23385 -0.28566 0.23463 -0.28496 0.23528 -0.28404 C 0.23633 -0.28265 0.23724 -0.28103 0.23828 -0.27987 C 0.23932 -0.27894 0.24036 -0.27825 0.24127 -0.27732 C 0.24466 -0.27385 0.24661 -0.27154 0.24961 -0.26806 C 0.25013 -0.26667 0.25039 -0.26505 0.25104 -0.2639 C 0.25169 -0.26274 0.25273 -0.26251 0.25325 -0.26135 C 0.25377 -0.26019 0.25364 -0.25857 0.25403 -0.25742 C 0.25495 -0.25441 0.25651 -0.25232 0.25703 -0.24931 C 0.25729 -0.24792 0.25742 -0.24654 0.25781 -0.24538 C 0.2582 -0.24399 0.25898 -0.24283 0.25937 -0.24121 C 0.25989 -0.23867 0.26028 -0.23589 0.2608 -0.23334 C 0.26107 -0.23195 0.26146 -0.2308 0.26159 -0.22941 C 0.26185 -0.22663 0.26198 -0.22385 0.26237 -0.2213 C 0.2625 -0.21992 0.26289 -0.21876 0.26302 -0.21737 C 0.26341 -0.21505 0.26354 -0.21297 0.2638 -0.21066 C 0.26354 -0.20441 0.26341 -0.19816 0.26302 -0.19191 C 0.26302 -0.19052 0.26237 -0.18936 0.26237 -0.18797 C 0.26237 -0.17154 0.26263 -0.1551 0.26302 -0.13867 C 0.26315 -0.13612 0.26523 -0.12177 0.26536 -0.1213 C 0.26627 -0.10464 0.26601 -0.11251 0.26601 -0.09746 L 0.26601 -0.09746 " pathEditMode="relative" ptsTypes="AAAAAAAAAA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5.92593E-6 L 2.08333E-6 -5.92593E-6 C 0.00247 -0.00047 0.00494 -0.0007 0.00742 -0.00139 C 0.02877 -0.00741 -0.00026 -0.00116 0.02096 -0.00533 L 0.03893 -0.00417 C 0.04843 -0.00302 0.04258 -0.00302 0.05013 -0.00139 C 0.05286 -0.00093 0.05573 -0.0007 0.05846 -5.92593E-6 C 0.06771 0.00161 0.05989 0.00092 0.07187 0.00393 C 0.07461 0.00462 0.07747 0.00486 0.08021 0.00532 C 0.08125 0.00578 0.08216 0.00601 0.0832 0.00648 C 0.08398 0.00694 0.08463 0.00763 0.08541 0.00786 C 0.08711 0.00856 0.08893 0.00856 0.09062 0.00925 C 0.09166 0.00948 0.09271 0.01018 0.09375 0.01064 C 0.09492 0.01111 0.09622 0.01134 0.09739 0.0118 C 0.09896 0.01273 0.10039 0.01365 0.10195 0.01458 C 0.10273 0.01504 0.10338 0.0155 0.10416 0.01597 C 0.10521 0.01643 0.10625 0.01666 0.10716 0.01712 C 0.10794 0.01759 0.10872 0.01828 0.10937 0.01851 C 0.11367 0.02036 0.11237 0.01921 0.11614 0.02129 C 0.12383 0.02523 0.11758 0.02268 0.12448 0.02523 C 0.13281 0.03263 0.12226 0.02384 0.13047 0.02916 C 0.13737 0.03379 0.12877 0.03055 0.13789 0.03333 C 0.13919 0.03402 0.14036 0.03518 0.14166 0.03587 C 0.14271 0.03657 0.14375 0.0368 0.14466 0.03726 C 0.14544 0.03773 0.14622 0.03819 0.14687 0.03865 C 0.14791 0.03911 0.14896 0.03935 0.15 0.03981 C 0.15143 0.04073 0.15286 0.04189 0.15442 0.04259 C 0.15547 0.04305 0.15651 0.04328 0.15742 0.04398 C 0.1595 0.04536 0.16185 0.04652 0.16341 0.0493 C 0.16419 0.05046 0.16471 0.05231 0.16562 0.05323 C 0.16679 0.05416 0.16823 0.05416 0.1694 0.05462 C 0.17265 0.06296 0.16875 0.05486 0.17396 0.05995 C 0.17539 0.06134 0.17643 0.06342 0.17773 0.06527 C 0.17838 0.0662 0.17916 0.06689 0.17994 0.06782 C 0.18216 0.07083 0.18437 0.07453 0.18672 0.07731 C 0.19192 0.08356 0.18541 0.07569 0.19192 0.08379 C 0.19271 0.08472 0.19349 0.08564 0.19414 0.08657 C 0.19518 0.08796 0.19622 0.08935 0.19713 0.0905 C 0.19869 0.09236 0.20039 0.09374 0.20169 0.09583 C 0.20247 0.09722 0.20312 0.09884 0.2039 0.09999 C 0.20534 0.10185 0.20716 0.103 0.20846 0.10532 C 0.20924 0.10648 0.20976 0.1081 0.21067 0.10925 C 0.21588 0.11573 0.21172 0.10833 0.21588 0.11458 C 0.21679 0.11573 0.21731 0.11736 0.21823 0.11851 C 0.21888 0.11967 0.21979 0.12013 0.22044 0.12129 C 0.22148 0.12291 0.22239 0.12499 0.22343 0.12661 C 0.22487 0.12847 0.22669 0.12962 0.22799 0.13194 C 0.23151 0.13819 0.22955 0.13634 0.2332 0.13865 C 0.23489 0.14143 0.23554 0.14328 0.23763 0.14513 C 0.23841 0.14583 0.23919 0.14606 0.23997 0.14652 C 0.24713 0.15925 0.23789 0.14421 0.2444 0.15185 C 0.24531 0.153 0.24583 0.15462 0.24674 0.15601 C 0.24765 0.1574 0.24869 0.15856 0.24974 0.15995 C 0.25117 0.1618 0.25286 0.16296 0.25416 0.16527 C 0.25924 0.1743 0.25299 0.16342 0.26172 0.17592 C 0.26575 0.18171 0.26198 0.1787 0.26614 0.18124 C 0.27148 0.19374 0.26562 0.18124 0.2707 0.18935 C 0.27252 0.19212 0.27422 0.19536 0.27591 0.19861 L 0.27825 0.20254 L 0.28047 0.20648 C 0.28333 0.21967 0.28047 0.20786 0.28346 0.21736 C 0.28633 0.22615 0.28385 0.21921 0.28567 0.22661 C 0.28606 0.22847 0.28672 0.23009 0.28724 0.23194 C 0.28776 0.23448 0.28828 0.23726 0.28867 0.23981 C 0.28893 0.24166 0.28906 0.24351 0.28945 0.24513 C 0.28984 0.24675 0.29049 0.24791 0.29088 0.2493 C 0.29388 0.26782 0.29114 0.24861 0.29323 0.27198 C 0.29349 0.27523 0.29479 0.27847 0.29544 0.28124 C 0.2957 0.28263 0.29583 0.28402 0.29622 0.28518 C 0.29661 0.28657 0.29726 0.28773 0.29765 0.28935 C 0.29804 0.2905 0.29804 0.29189 0.29843 0.29328 C 0.30195 0.30601 0.29752 0.28472 0.30143 0.30532 L 0.30221 0.30925 L 0.30299 0.31319 C 0.30351 0.32198 0.30338 0.32245 0.30442 0.32916 C 0.30612 0.33958 0.30403 0.32685 0.30664 0.33726 C 0.30807 0.34305 0.30807 0.34513 0.30898 0.35069 C 0.30911 0.35185 0.3095 0.35323 0.30963 0.35462 C 0.30989 0.35902 0.31002 0.36342 0.31041 0.36782 C 0.31054 0.36921 0.31093 0.3706 0.31119 0.37198 C 0.31302 0.38356 0.31093 0.37175 0.31263 0.38124 C 0.3125 0.39236 0.31237 0.40347 0.31198 0.41458 C 0.31185 0.41736 0.31119 0.4199 0.31119 0.42268 C 0.31119 0.43587 0.31106 0.4493 0.31198 0.46249 C 0.31211 0.46458 0.31354 0.46504 0.31419 0.46666 C 0.31432 0.46689 0.31419 0.46759 0.31419 0.46805 L 0.31263 0.46805 " pathEditMode="relative" ptsTypes="AAAAAAAAAAAAAAAAAAAAAAAAAAAAAAAAAAAAAAAAAAAAAAAAAAAAAAAAAAAAAAAAAAAAAAAAAAAAAAAAAAAAAAA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7.40741E-6 L 6.66667E-6 7.40741E-6 C 0.00222 0.00024 0.00443 0.0007 0.00665 0.00116 C 0.00834 0.00163 0.01706 0.0051 0.01719 0.00533 C 0.01876 0.00603 0.02032 0.00649 0.02162 0.00788 C 0.02292 0.00927 0.0241 0.01065 0.0254 0.01181 C 0.02618 0.01251 0.02696 0.01251 0.02774 0.0132 C 0.02852 0.0139 0.02917 0.01505 0.02995 0.01598 C 0.03607 0.0213 0.02735 0.01158 0.03516 0.01991 C 0.03673 0.02153 0.03803 0.02431 0.03972 0.02524 C 0.04428 0.02802 0.03959 0.02478 0.04415 0.02917 C 0.0461 0.03103 0.05014 0.0345 0.05014 0.0345 C 0.05066 0.03589 0.05092 0.03751 0.0517 0.03843 C 0.05235 0.03936 0.05326 0.03936 0.05391 0.03982 C 0.05495 0.04075 0.05587 0.04167 0.05691 0.0426 C 0.05821 0.04353 0.05938 0.04422 0.06068 0.04515 C 0.0612 0.04653 0.06147 0.04815 0.06212 0.04931 C 0.06277 0.05001 0.06368 0.04978 0.06446 0.05047 C 0.0655 0.05163 0.06641 0.05325 0.06745 0.05464 C 0.06837 0.05556 0.06954 0.05603 0.07045 0.05718 C 0.07175 0.0588 0.07279 0.06089 0.07423 0.06251 C 0.07579 0.06459 0.07774 0.06598 0.07943 0.06783 C 0.08022 0.06876 0.08087 0.06991 0.08165 0.07061 C 0.08282 0.07153 0.08425 0.072 0.08542 0.07315 C 0.09584 0.0838 0.08868 0.07917 0.09441 0.08241 C 0.09493 0.0838 0.09532 0.08542 0.09597 0.08658 C 0.09949 0.09306 0.09779 0.0889 0.10118 0.0919 C 0.10196 0.0926 0.10261 0.09353 0.10339 0.09445 C 0.10391 0.09584 0.1043 0.09723 0.10495 0.09862 C 0.10561 0.10001 0.10652 0.10093 0.10717 0.10255 C 0.11212 0.11482 0.10509 0.1014 0.11094 0.11181 C 0.11147 0.11459 0.11134 0.11783 0.11238 0.11991 C 0.11394 0.12246 0.11576 0.12478 0.11693 0.12778 C 0.11745 0.12917 0.11772 0.13079 0.11837 0.13195 C 0.11902 0.13288 0.12006 0.13334 0.12071 0.1345 C 0.12227 0.13774 0.1237 0.14167 0.12514 0.14515 C 0.12592 0.147 0.12644 0.14908 0.12735 0.15047 C 0.12839 0.15186 0.12943 0.15302 0.13035 0.1544 C 0.13152 0.15626 0.1323 0.15834 0.13347 0.15973 C 0.13451 0.16135 0.13594 0.16251 0.13712 0.1639 C 0.14141 0.17408 0.13725 0.16528 0.14167 0.17177 C 0.1474 0.18033 0.14063 0.17177 0.1461 0.17848 C 0.14714 0.18126 0.14766 0.18473 0.1491 0.18658 C 0.15157 0.18936 0.15157 0.18913 0.15365 0.19306 C 0.15469 0.19538 0.15574 0.19746 0.15665 0.19978 C 0.15769 0.20232 0.15834 0.20556 0.15964 0.20788 C 0.16042 0.20903 0.1612 0.21042 0.16186 0.21181 C 0.16264 0.2132 0.16498 0.21899 0.16563 0.22107 C 0.16615 0.22292 0.16641 0.22501 0.16719 0.2264 C 0.16772 0.22778 0.16863 0.22825 0.16941 0.22917 C 0.16993 0.23103 0.17032 0.23265 0.17084 0.2345 C 0.17136 0.23589 0.17201 0.23704 0.1724 0.23843 C 0.17305 0.24098 0.17318 0.24399 0.17384 0.24653 C 0.17436 0.24815 0.17488 0.25001 0.1754 0.25186 C 0.17579 0.25325 0.17657 0.2544 0.17696 0.25579 C 0.17748 0.25834 0.17787 0.26112 0.17839 0.2639 C 0.17865 0.26505 0.17865 0.26667 0.17917 0.26783 C 0.18087 0.27246 0.18113 0.27246 0.18217 0.27848 C 0.18269 0.28195 0.18308 0.28565 0.1836 0.28913 C 0.18386 0.29098 0.18412 0.2926 0.18438 0.29445 L 0.18594 0.30255 C 0.1862 0.30649 0.18634 0.31042 0.1866 0.31436 C 0.18673 0.31575 0.18712 0.31714 0.18738 0.31853 C 0.18764 0.32015 0.1879 0.322 0.18816 0.32385 C 0.19024 0.33704 0.18725 0.31644 0.18959 0.33311 C 0.19037 0.35464 0.19063 0.36065 0.19115 0.3838 C 0.19141 0.39885 0.19141 0.4139 0.19193 0.42917 C 0.19193 0.4301 0.19298 0.43704 0.19337 0.43843 C 0.19376 0.43982 0.19454 0.44098 0.19493 0.44237 C 0.19558 0.44491 0.19584 0.44769 0.19636 0.45047 L 0.19714 0.4544 C 0.19688 0.46228 0.19688 0.47038 0.19636 0.47848 C 0.19545 0.49538 0.19558 0.47339 0.19558 0.48496 L 0.1987 0.48496 " pathEditMode="relative" ptsTypes="AAAAAAAAAAAAAAAAAAAAAAAAAAAAAAAAAAAAAAAAAAAAAAAAAAAAAAAAAAAAAAAAAAAAAAAAAA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1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2.96296E-6 L 7.08333E-6 -2.96296E-6 C -0.00234 0.00023 -0.00455 0.00046 -0.00676 0.00116 C -0.00754 0.00139 -0.00833 0.00232 -0.00911 0.00255 C -0.01679 0.00371 -0.0246 0.0044 -0.03228 0.00533 C -0.03984 0.00718 -0.0358 0.00556 -0.04426 0.01065 L -0.04648 0.01181 C -0.04726 0.01227 -0.04817 0.0125 -0.04882 0.0132 C -0.05403 0.01945 -0.04752 0.01158 -0.05403 0.01991 C -0.05481 0.02083 -0.05559 0.02153 -0.05624 0.02246 C -0.0578 0.025 -0.05963 0.02732 -0.0608 0.03056 C -0.06171 0.03333 -0.06249 0.03634 -0.06379 0.03866 C -0.06523 0.04121 -0.06653 0.04445 -0.06822 0.04653 C -0.069 0.04746 -0.06978 0.04815 -0.07057 0.04931 C -0.07421 0.05486 -0.07109 0.05232 -0.07499 0.05463 C -0.07877 0.06458 -0.07395 0.05232 -0.07877 0.0625 C -0.07929 0.06389 -0.07968 0.06528 -0.08033 0.06667 C -0.08098 0.06806 -0.08189 0.06921 -0.08254 0.0706 C -0.08463 0.075 -0.08359 0.07361 -0.08476 0.07847 C -0.08619 0.08426 -0.0871 0.08611 -0.08932 0.0919 L -0.09374 0.10394 L -0.0953 0.10787 C -0.0957 0.10926 -0.09648 0.11042 -0.09674 0.11181 C -0.09908 0.12408 -0.09557 0.10486 -0.0983 0.12246 C -0.09869 0.12523 -0.09934 0.12778 -0.09973 0.13056 C -0.09999 0.13241 -0.10012 0.13426 -0.10051 0.13588 C -0.10195 0.14259 -0.10208 0.14028 -0.10429 0.14653 C -0.10481 0.14815 -0.1052 0.15023 -0.10572 0.15185 C -0.10624 0.15324 -0.10689 0.1544 -0.10728 0.15579 C -0.1082 0.15972 -0.1082 0.16435 -0.1095 0.16783 C -0.1108 0.1713 -0.11171 0.17338 -0.11249 0.17732 C -0.11288 0.17894 -0.11275 0.18102 -0.11327 0.18264 C -0.11405 0.18542 -0.11523 0.18796 -0.11627 0.19051 L -0.1177 0.19445 C -0.11848 0.2 -0.119 0.20533 -0.12004 0.21065 C -0.1203 0.21181 -0.12057 0.2132 -0.1207 0.21458 C -0.12109 0.21644 -0.12122 0.21806 -0.12148 0.21991 C -0.12174 0.2213 -0.122 0.22246 -0.12226 0.22384 C -0.12252 0.2257 -0.12265 0.22755 -0.12304 0.22917 C -0.12434 0.2375 -0.12382 0.23009 -0.12525 0.24398 C -0.12564 0.24746 -0.12564 0.25093 -0.12603 0.25463 C -0.12799 0.27871 -0.12721 0.26227 -0.12825 0.28658 C -0.12838 0.29005 -0.12942 0.31667 -0.12968 0.3213 C -0.12981 0.32269 -0.13033 0.32384 -0.13046 0.32523 C -0.13085 0.32732 -0.13098 0.32963 -0.13124 0.33195 C -0.13137 0.33333 -0.13176 0.33449 -0.13202 0.33588 C -0.13228 0.33773 -0.13254 0.33935 -0.13267 0.34121 C -0.13254 0.35857 -0.13241 0.37593 -0.13202 0.39329 C -0.13176 0.40417 -0.13163 0.40394 -0.13046 0.41181 C -0.1302 0.4169 -0.13007 0.42176 -0.12968 0.42662 C -0.12955 0.42871 -0.12929 0.43542 -0.12903 0.43333 C -0.12851 0.42894 -0.12903 0.42431 -0.12903 0.41991 L -0.12903 0.41991 " pathEditMode="relative" ptsTypes="AAAAAAAAAAAAAAAAAAAAAAAAAAAAAAAAAAA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1.25E-6 1.48148E-6 C -0.0026 0.00116 -0.00508 0.00232 -0.00755 0.00394 C -0.00846 0.0044 -0.00898 0.00579 -0.00977 0.00648 C -0.01133 0.0081 -0.01276 0.00949 -0.01432 0.01065 C -0.02279 0.01667 -0.01862 0.01319 -0.02552 0.01597 C -0.0263 0.0162 -0.02708 0.0169 -0.02786 0.01713 C -0.03125 0.01898 -0.03477 0.02153 -0.03828 0.02245 L -0.04284 0.02384 C -0.04388 0.02523 -0.04466 0.02708 -0.04583 0.02778 C -0.04779 0.02894 -0.04987 0.0287 -0.05182 0.02917 L -0.05703 0.03056 C -0.05859 0.03148 -0.06003 0.03241 -0.06159 0.03333 C -0.0625 0.0338 -0.06367 0.0338 -0.06458 0.03449 C -0.06667 0.03611 -0.06862 0.03819 -0.07057 0.03982 C -0.07161 0.04074 -0.07253 0.04213 -0.07357 0.04259 C -0.07812 0.04468 -0.08216 0.04653 -0.08711 0.04792 C -0.08815 0.04815 -0.09401 0.04977 -0.09531 0.05046 C -0.09661 0.05116 -0.09779 0.05255 -0.09909 0.05324 C -0.10026 0.0537 -0.10794 0.05579 -0.10885 0.05579 C -0.11068 0.0581 -0.11185 0.05903 -0.11328 0.0625 C -0.11549 0.06759 -0.11536 0.07014 -0.11784 0.07454 C -0.11849 0.07569 -0.1194 0.07616 -0.12005 0.07732 C -0.12109 0.07894 -0.12187 0.08125 -0.12305 0.08264 C -0.12422 0.0838 -0.12565 0.08426 -0.12682 0.08519 C -0.1276 0.08588 -0.12826 0.08727 -0.12904 0.08796 C -0.13047 0.08912 -0.13216 0.08935 -0.13359 0.09051 C -0.13555 0.09236 -0.13737 0.09491 -0.13958 0.09583 C -0.14062 0.0963 -0.14167 0.09653 -0.14258 0.09722 C -0.14362 0.09792 -0.14453 0.09907 -0.14557 0.1 C -0.14701 0.10093 -0.15013 0.10255 -0.15013 0.10255 C -0.15482 0.10903 -0.15195 0.10556 -0.15911 0.11181 L -0.15911 0.11181 C -0.17005 0.125 -0.15846 0.11181 -0.16654 0.11991 C -0.16732 0.1206 -0.1681 0.12176 -0.16888 0.12245 C -0.16979 0.12361 -0.17096 0.12407 -0.17187 0.12523 C -0.17266 0.12639 -0.17331 0.12801 -0.17409 0.12917 C -0.175 0.13079 -0.17617 0.13171 -0.17708 0.13333 C -0.17773 0.13426 -0.17799 0.13611 -0.17852 0.13727 C -0.17995 0.14005 -0.18138 0.14306 -0.18307 0.14514 C -0.19036 0.15486 -0.18255 0.14537 -0.18828 0.15046 C -0.19349 0.15509 -0.18737 0.15185 -0.19362 0.15463 C -0.19753 0.16157 -0.19388 0.15602 -0.19883 0.16134 C -0.20039 0.16296 -0.20339 0.16667 -0.20339 0.16667 C -0.20378 0.16782 -0.2043 0.16944 -0.20482 0.1706 C -0.20547 0.17199 -0.20651 0.17292 -0.20703 0.17454 C -0.20755 0.17616 -0.20742 0.17824 -0.20781 0.17986 C -0.2082 0.18148 -0.20898 0.18241 -0.20937 0.1838 C -0.21224 0.1956 -0.20898 0.18866 -0.21302 0.19583 C -0.2138 0.19931 -0.21484 0.20463 -0.21602 0.20787 C -0.2168 0.20972 -0.21758 0.21134 -0.21836 0.21319 C -0.21927 0.21829 -0.21953 0.2206 -0.22214 0.22523 C -0.22279 0.22662 -0.2237 0.22778 -0.22435 0.22917 C -0.22786 0.23681 -0.2237 0.2294 -0.22734 0.23866 C -0.22799 0.24005 -0.22878 0.2412 -0.22956 0.24259 C -0.23151 0.25255 -0.22891 0.24028 -0.23177 0.25046 C -0.23216 0.25185 -0.23216 0.25347 -0.23255 0.25463 C -0.2332 0.25625 -0.23424 0.25694 -0.23477 0.25857 C -0.23633 0.26273 -0.23659 0.26829 -0.23854 0.27199 C -0.24023 0.27477 -0.24128 0.27616 -0.24232 0.27986 C -0.24271 0.28125 -0.24271 0.28264 -0.2431 0.2838 C -0.24687 0.29722 -0.24219 0.27685 -0.24609 0.29329 C -0.24635 0.29444 -0.24648 0.29607 -0.24687 0.29722 C -0.24727 0.29861 -0.24792 0.29977 -0.24831 0.30116 C -0.2487 0.30255 -0.24857 0.30417 -0.24909 0.30532 C -0.24961 0.30648 -0.25052 0.30694 -0.2513 0.30787 C -0.25247 0.31597 -0.2513 0.31111 -0.2543 0.31852 C -0.25924 0.33102 -0.25521 0.32292 -0.26185 0.33449 C -0.2638 0.33796 -0.26615 0.3419 -0.26706 0.34653 C -0.26901 0.35671 -0.26641 0.34421 -0.26927 0.35463 C -0.27057 0.35903 -0.2694 0.3588 -0.27161 0.3625 C -0.27227 0.36366 -0.27305 0.36435 -0.27383 0.36528 C -0.275 0.36829 -0.27591 0.3713 -0.2776 0.37315 C -0.27826 0.37407 -0.27904 0.37407 -0.27982 0.37454 C -0.28333 0.3838 -0.28229 0.37963 -0.28359 0.38657 C -0.28385 0.39051 -0.28372 0.39468 -0.28437 0.39861 C -0.28451 0.40023 -0.28555 0.40116 -0.28581 0.40255 C -0.28659 0.40602 -0.28685 0.40972 -0.28737 0.41319 C -0.28763 0.41505 -0.28789 0.4169 -0.28802 0.41852 C -0.28828 0.42083 -0.28854 0.42315 -0.2888 0.42523 C -0.28919 0.42801 -0.29036 0.43333 -0.29036 0.43333 L -0.29102 0.44398 L -0.2888 0.44537 " pathEditMode="relative" ptsTypes="AAAAAAAAAAAAAAAAAAAAAAAAAAAAAAAAAAAAAAAAAAAAAAAAAAAAAAAAAAAAAAAAAAAAAAAAAAAAAAAAAAA">
                                      <p:cBhvr>
                                        <p:cTn id="7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77778E-6 L 6.25E-7 -7.77778E-6 C 0.00026 -0.00394 0.00105 -0.00788 0.00079 -0.01204 C 0.00079 -0.01366 -0.00039 -0.01436 -0.00065 -0.01598 C -0.00117 -0.01853 -0.00104 -0.0213 -0.00143 -0.02408 C -0.00182 -0.02663 -0.0026 -0.02917 -0.00299 -0.03195 C -0.00312 -0.0338 -0.00351 -0.03542 -0.00364 -0.03728 C -0.0039 -0.03959 -0.00416 -0.04191 -0.00442 -0.04399 C -0.0052 -0.04978 -0.0052 -0.047 -0.00664 -0.05325 C -0.00937 -0.06528 -0.00664 -0.05765 -0.01041 -0.06667 C -0.01184 -0.07454 -0.01015 -0.06667 -0.01341 -0.07593 C -0.01406 -0.07778 -0.01445 -0.07964 -0.01497 -0.08126 C -0.01562 -0.08357 -0.01653 -0.08566 -0.01718 -0.08797 C -0.0177 -0.08982 -0.01809 -0.09167 -0.01862 -0.09329 C -0.01927 -0.09491 -0.02031 -0.09584 -0.02096 -0.09723 C -0.022 -0.09978 -0.02291 -0.10255 -0.02395 -0.10533 L -0.02695 -0.11343 C -0.02773 -0.11552 -0.02981 -0.12107 -0.03072 -0.12269 C -0.03151 -0.12431 -0.03281 -0.12501 -0.03372 -0.12663 C -0.03437 -0.12778 -0.0345 -0.12964 -0.03515 -0.13056 C -0.0358 -0.13149 -0.03671 -0.13149 -0.03737 -0.13195 C -0.03841 -0.13288 -0.03945 -0.13357 -0.04049 -0.13473 C -0.04687 -0.14144 -0.04257 -0.1389 -0.04791 -0.14144 C -0.05481 -0.14954 -0.04414 -0.13774 -0.0539 -0.14538 C -0.05507 -0.1463 -0.05586 -0.14816 -0.0569 -0.14931 C -0.05768 -0.15001 -0.05846 -0.15024 -0.05924 -0.1507 C -0.06549 -0.15903 -0.05859 -0.15116 -0.06588 -0.15603 C -0.06679 -0.15649 -0.06731 -0.15788 -0.06822 -0.15857 C -0.07044 -0.16066 -0.07434 -0.16089 -0.07643 -0.16135 C -0.07721 -0.16274 -0.07773 -0.16436 -0.07864 -0.16528 C -0.07929 -0.16621 -0.0802 -0.16644 -0.08099 -0.16667 C -0.08346 -0.1676 -0.08606 -0.16783 -0.08841 -0.16945 C -0.09505 -0.17339 -0.0845 -0.16691 -0.0944 -0.17339 C -0.09596 -0.17431 -0.09739 -0.17524 -0.09895 -0.17593 C -0.10234 -0.17778 -0.10273 -0.17709 -0.10638 -0.1801 C -0.10729 -0.18056 -0.10781 -0.18218 -0.10872 -0.18265 C -0.11093 -0.18357 -0.11315 -0.18357 -0.11536 -0.18403 C -0.12343 -0.18959 -0.11432 -0.1838 -0.12513 -0.18797 C -0.12669 -0.18866 -0.12812 -0.19005 -0.12968 -0.19075 C -0.13216 -0.19167 -0.13476 -0.19214 -0.13724 -0.19329 C -0.14101 -0.19515 -0.14453 -0.19862 -0.14843 -0.20001 C -0.15833 -0.20348 -0.15338 -0.20232 -0.16341 -0.20394 C -0.17682 -0.20996 -0.15729 -0.2007 -0.16862 -0.20811 C -0.17057 -0.20927 -0.17265 -0.21019 -0.17474 -0.21066 C -0.17669 -0.21112 -0.17864 -0.21135 -0.18072 -0.21204 C -0.18268 -0.21274 -0.18463 -0.21366 -0.18671 -0.21459 C -0.1875 -0.21505 -0.18815 -0.21575 -0.18893 -0.21598 C -0.1914 -0.21667 -0.20351 -0.21829 -0.20546 -0.21876 C -0.24179 -0.23728 -0.21119 -0.22246 -0.3082 -0.21991 C -0.31158 -0.21991 -0.31132 -0.21853 -0.31419 -0.21737 C -0.31979 -0.21505 -0.31836 -0.21714 -0.32461 -0.21343 C -0.32617 -0.21251 -0.3276 -0.21089 -0.32916 -0.21066 L -0.34114 -0.20927 C -0.34244 -0.2088 -0.34362 -0.20857 -0.34492 -0.20811 C -0.3457 -0.20765 -0.34635 -0.20695 -0.34713 -0.20672 C -0.35572 -0.20325 -0.34804 -0.20718 -0.35468 -0.20394 C -0.35638 -0.20325 -0.3582 -0.20209 -0.35989 -0.2014 C -0.37356 -0.19584 -0.35416 -0.20533 -0.36966 -0.19746 C -0.37044 -0.19653 -0.37109 -0.19538 -0.37187 -0.19468 C -0.37526 -0.19214 -0.37421 -0.19468 -0.37721 -0.19191 C -0.38033 -0.18913 -0.37864 -0.18959 -0.38164 -0.18542 C -0.38307 -0.18334 -0.38463 -0.18172 -0.38619 -0.1801 C -0.38763 -0.17825 -0.38893 -0.1757 -0.39062 -0.17478 C -0.3914 -0.17431 -0.39218 -0.17408 -0.39296 -0.17339 C -0.39804 -0.16876 -0.39192 -0.17223 -0.39817 -0.16945 L -0.4026 -0.1639 L -0.40494 -0.16135 C -0.40599 -0.15834 -0.4069 -0.15533 -0.40872 -0.15325 C -0.40937 -0.15255 -0.41015 -0.15255 -0.41093 -0.15209 C -0.41171 -0.1514 -0.41237 -0.15024 -0.41315 -0.14931 C -0.41419 -0.14677 -0.4151 -0.14399 -0.41614 -0.14144 C -0.41901 -0.13473 -0.4177 -0.13797 -0.41992 -0.13195 C -0.42031 -0.12941 -0.4207 -0.12524 -0.42135 -0.12269 C -0.4233 -0.11459 -0.42226 -0.12015 -0.42434 -0.11343 C -0.42695 -0.10556 -0.42474 -0.11042 -0.42747 -0.10394 C -0.43294 -0.09028 -0.42578 -0.10903 -0.43268 -0.09075 C -0.43385 -0.08728 -0.43489 -0.08519 -0.43567 -0.08126 C -0.43632 -0.07802 -0.43619 -0.07524 -0.43711 -0.072 C -0.43932 -0.06436 -0.43815 -0.072 -0.4401 -0.06274 C -0.44179 -0.0551 -0.43945 -0.05903 -0.44309 -0.05464 C -0.44336 -0.05302 -0.44414 -0.04723 -0.44466 -0.04538 C -0.44505 -0.04399 -0.4457 -0.04283 -0.44622 -0.04121 C -0.44674 -0.03913 -0.44713 -0.03681 -0.44765 -0.03473 C -0.44947 -0.02755 -0.44947 -0.0301 -0.45065 -0.0213 C -0.45117 -0.01783 -0.45156 -0.01413 -0.45221 -0.01066 L -0.45364 -0.00255 C -0.4539 -0.0014 -0.45429 -7.77778E-6 -0.45442 0.00138 C -0.45481 0.00532 -0.45507 0.00833 -0.45586 0.01203 C -0.45638 0.01388 -0.4569 0.0155 -0.45742 0.01735 C -0.45768 0.02222 -0.45781 0.02708 -0.4582 0.03194 C -0.45833 0.03333 -0.45872 0.03472 -0.45885 0.0361 C -0.45976 0.04166 -0.45976 0.04305 -0.46041 0.0493 C -0.46171 0.08078 -0.46119 0.0618 -0.46119 0.10671 L -0.46119 0.10948 " pathEditMode="relative" ptsTypes="AAAAAAAAAAAAAAAAAAAAAAAAAAAAAAAAAAAAAAAAAAAAAAAAAAAAAAAAAAAAAAAAAAAAAAAAAAAAAAAAAAAAAAAAAAAAAA">
                                      <p:cBhvr>
                                        <p:cTn id="7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1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1F8501E6-8324-4686-A8B1-FB229407B4C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7925" y="7000529"/>
            <a:ext cx="487363" cy="48736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4" y="-297"/>
            <a:ext cx="12168671" cy="6858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4CFA8A-A097-46B6-9CBF-881AF4FDF1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68" t="34170" r="61835" b="45196"/>
          <a:stretch/>
        </p:blipFill>
        <p:spPr>
          <a:xfrm>
            <a:off x="1320555" y="1496916"/>
            <a:ext cx="1855428" cy="17803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4CB15A-CFD8-404E-B15C-677276114F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149" t="2715" r="3569" b="2546"/>
          <a:stretch/>
        </p:blipFill>
        <p:spPr>
          <a:xfrm>
            <a:off x="6420839" y="1530204"/>
            <a:ext cx="1802337" cy="1748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F2969C-13B4-4D5B-B6E0-B220E03F65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263" t="4424" r="29940" b="3176"/>
          <a:stretch/>
        </p:blipFill>
        <p:spPr>
          <a:xfrm>
            <a:off x="8972995" y="1530204"/>
            <a:ext cx="1802337" cy="17470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C771B6-9989-4C60-81AC-8B5B297636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804" t="4000" r="54792" b="1540"/>
          <a:stretch/>
        </p:blipFill>
        <p:spPr>
          <a:xfrm>
            <a:off x="3821384" y="1498930"/>
            <a:ext cx="1849637" cy="177832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104CC7-CF1B-47E4-B276-0D69401810FF}"/>
              </a:ext>
            </a:extLst>
          </p:cNvPr>
          <p:cNvSpPr/>
          <p:nvPr/>
        </p:nvSpPr>
        <p:spPr>
          <a:xfrm>
            <a:off x="2805969" y="220961"/>
            <a:ext cx="609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</a:p>
        </p:txBody>
      </p:sp>
      <p:sp>
        <p:nvSpPr>
          <p:cNvPr id="15" name="Управляющая кнопка: далее 4">
            <a:hlinkClick r:id="" action="ppaction://hlinkshowjump?jump=nextslide" highlightClick="1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6E2B7168-501E-4A5E-9B79-3AD29F6F6CB7}"/>
              </a:ext>
            </a:extLst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30320B24-00BC-4887-B3CD-45538E68A5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3671" y="7098635"/>
            <a:ext cx="487363" cy="487363"/>
          </a:xfrm>
          <a:prstGeom prst="rect">
            <a:avLst/>
          </a:prstGeom>
        </p:spPr>
      </p:pic>
      <p:pic>
        <p:nvPicPr>
          <p:cNvPr id="18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BC44A2A4-DB8A-4BFD-AD9B-F56AE53FA8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4027" y="7079555"/>
            <a:ext cx="487363" cy="487363"/>
          </a:xfrm>
          <a:prstGeom prst="rect">
            <a:avLst/>
          </a:prstGeom>
        </p:spPr>
      </p:pic>
      <p:pic>
        <p:nvPicPr>
          <p:cNvPr id="19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EC9A9DBF-1F6A-4EC6-A739-C16F4194D2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976" y="7038989"/>
            <a:ext cx="487363" cy="48736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D4C1D17-7538-47AA-A0D4-A3ADA4F27ADA}"/>
              </a:ext>
            </a:extLst>
          </p:cNvPr>
          <p:cNvSpPr/>
          <p:nvPr/>
        </p:nvSpPr>
        <p:spPr>
          <a:xfrm>
            <a:off x="1351471" y="3551754"/>
            <a:ext cx="9454777" cy="138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21BC2D4-C9CC-421D-A831-0D26FF1255E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163" t="59117" r="69753" b="20404"/>
          <a:stretch/>
        </p:blipFill>
        <p:spPr>
          <a:xfrm>
            <a:off x="1320555" y="3960530"/>
            <a:ext cx="1887211" cy="19614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060F16-F49B-4170-87AC-26F00A29B5E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5776" t="9354" r="6532" b="12634"/>
          <a:stretch/>
        </p:blipFill>
        <p:spPr>
          <a:xfrm>
            <a:off x="9003911" y="4014672"/>
            <a:ext cx="1802337" cy="185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1221F4-9141-4C7A-B614-4ABBC146FC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804" t="8514" r="30293" b="11659"/>
          <a:stretch/>
        </p:blipFill>
        <p:spPr>
          <a:xfrm>
            <a:off x="6338888" y="3992256"/>
            <a:ext cx="1925724" cy="18980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9E4D742-CC8D-4070-B223-D248770ECC3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548" t="7645" r="56927" b="9859"/>
          <a:stretch/>
        </p:blipFill>
        <p:spPr>
          <a:xfrm>
            <a:off x="3783810" y="3982145"/>
            <a:ext cx="1887211" cy="1961455"/>
          </a:xfrm>
          <a:prstGeom prst="rect">
            <a:avLst/>
          </a:prstGeom>
        </p:spPr>
      </p:pic>
      <p:pic>
        <p:nvPicPr>
          <p:cNvPr id="26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1C45EAB7-3A72-4EE9-B95D-9803DBAB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4422" y="7002838"/>
            <a:ext cx="487363" cy="487363"/>
          </a:xfrm>
          <a:prstGeom prst="rect">
            <a:avLst/>
          </a:prstGeom>
        </p:spPr>
      </p:pic>
      <p:pic>
        <p:nvPicPr>
          <p:cNvPr id="27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8B57A091-2E36-4737-8366-E409221954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1387" y="7102130"/>
            <a:ext cx="487363" cy="487363"/>
          </a:xfrm>
          <a:prstGeom prst="rect">
            <a:avLst/>
          </a:prstGeom>
        </p:spPr>
      </p:pic>
      <p:pic>
        <p:nvPicPr>
          <p:cNvPr id="28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320B439A-79A5-4DF8-9460-0894366D0B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2532" y="7079555"/>
            <a:ext cx="487363" cy="487363"/>
          </a:xfrm>
          <a:prstGeom prst="rect">
            <a:avLst/>
          </a:prstGeom>
        </p:spPr>
      </p:pic>
      <p:pic>
        <p:nvPicPr>
          <p:cNvPr id="29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26CE26D0-5788-4CE9-BB20-AABC40AC3D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2970" y="6981916"/>
            <a:ext cx="487363" cy="487363"/>
          </a:xfrm>
          <a:prstGeom prst="rect">
            <a:avLst/>
          </a:prstGeom>
        </p:spPr>
      </p:pic>
      <p:pic>
        <p:nvPicPr>
          <p:cNvPr id="30" name="Игра 5">
            <a:hlinkClick r:id="" action="ppaction://media"/>
            <a:extLst>
              <a:ext uri="{FF2B5EF4-FFF2-40B4-BE49-F238E27FC236}">
                <a16:creationId xmlns:a16="http://schemas.microsoft.com/office/drawing/2014/main" id="{09F523D5-0891-4D3E-8A34-CFA59B506C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0642" y="7079555"/>
            <a:ext cx="487363" cy="487363"/>
          </a:xfrm>
          <a:prstGeom prst="rect">
            <a:avLst/>
          </a:prstGeom>
        </p:spPr>
      </p:pic>
      <p:sp>
        <p:nvSpPr>
          <p:cNvPr id="31" name="Управляющая кнопка: &quot;Назад&quot; или &quot;Предыдущий&quot;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D7056F8-1061-49F1-9701-1803C9C9526B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2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2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9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Молодец">
            <a:hlinkClick r:id="" action="ppaction://media"/>
            <a:extLst>
              <a:ext uri="{FF2B5EF4-FFF2-40B4-BE49-F238E27FC236}">
                <a16:creationId xmlns:a16="http://schemas.microsoft.com/office/drawing/2014/main" id="{E24E8B7F-5DAC-48C8-89C8-73BE7146FF5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0" y="-1148"/>
            <a:ext cx="12168671" cy="6858594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6912FE0B-D0CD-4073-84CD-6DBE76FE026E}"/>
              </a:ext>
            </a:extLst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A009B0-D502-470B-B1A9-70C3BAF64E62}"/>
              </a:ext>
            </a:extLst>
          </p:cNvPr>
          <p:cNvSpPr/>
          <p:nvPr/>
        </p:nvSpPr>
        <p:spPr>
          <a:xfrm>
            <a:off x="4314970" y="220961"/>
            <a:ext cx="307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Чья тень?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78B7A3-4004-4720-863C-63C2DA722A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3273" y="1254083"/>
            <a:ext cx="1135253" cy="11015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B0EE35-BB75-4422-8132-7A15C900B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8332" y="803783"/>
            <a:ext cx="2175467" cy="21489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6D17AB-1000-4288-9742-2BB394A9B8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0675" y="2840685"/>
            <a:ext cx="1152244" cy="17070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148E1F-B563-45D3-9162-AE6633AF65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85152">
            <a:off x="7407027" y="2575486"/>
            <a:ext cx="1518036" cy="22374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3EB04E-6E07-47AC-BDC5-B6F705CD63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510" y="1032311"/>
            <a:ext cx="1240454" cy="20810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D5080C-F787-4085-9F2E-046786DB01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1041" y="5320145"/>
            <a:ext cx="1517091" cy="11139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89FAD2-6003-48E9-A376-E207E4368E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191516">
            <a:off x="7393461" y="5373295"/>
            <a:ext cx="2639142" cy="759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5F2581-1184-4D11-ACA2-560DE010B2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41760">
            <a:off x="5772841" y="3756656"/>
            <a:ext cx="1745176" cy="17907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FCD3E9D-73EF-480B-AFE0-F38AD3129F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07278" y="2035078"/>
            <a:ext cx="1074842" cy="14546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7255AD-AE1E-43AC-9A96-F5E80615D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068" y="1407997"/>
            <a:ext cx="2734945" cy="40420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8AE8CF-39A2-4D5C-A431-1C44BB6D1F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290289">
            <a:off x="188083" y="1082702"/>
            <a:ext cx="3966724" cy="4690894"/>
          </a:xfrm>
          <a:prstGeom prst="rect">
            <a:avLst/>
          </a:prstGeom>
        </p:spPr>
      </p:pic>
      <p:pic>
        <p:nvPicPr>
          <p:cNvPr id="20" name="Игра 6">
            <a:hlinkClick r:id="" action="ppaction://media"/>
            <a:extLst>
              <a:ext uri="{FF2B5EF4-FFF2-40B4-BE49-F238E27FC236}">
                <a16:creationId xmlns:a16="http://schemas.microsoft.com/office/drawing/2014/main" id="{014DF273-CB10-4FA5-AD0C-BF7B6FC2CC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7770" y="6956203"/>
            <a:ext cx="487363" cy="487363"/>
          </a:xfrm>
          <a:prstGeom prst="rect">
            <a:avLst/>
          </a:prstGeom>
        </p:spPr>
      </p:pic>
      <p:pic>
        <p:nvPicPr>
          <p:cNvPr id="21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CFE893BF-971D-465F-AE0F-66D296AD31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5369" y="6924011"/>
            <a:ext cx="487363" cy="487363"/>
          </a:xfrm>
          <a:prstGeom prst="rect">
            <a:avLst/>
          </a:prstGeom>
        </p:spPr>
      </p:pic>
      <p:pic>
        <p:nvPicPr>
          <p:cNvPr id="22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0F0A6193-5B93-49E0-975D-87D904B7A0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1488" y="6928690"/>
            <a:ext cx="487363" cy="487363"/>
          </a:xfrm>
          <a:prstGeom prst="rect">
            <a:avLst/>
          </a:prstGeom>
        </p:spPr>
      </p:pic>
      <p:pic>
        <p:nvPicPr>
          <p:cNvPr id="23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28143B7A-1169-4E8F-902E-4F17B42E2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27607" y="6887814"/>
            <a:ext cx="487363" cy="487363"/>
          </a:xfrm>
          <a:prstGeom prst="rect">
            <a:avLst/>
          </a:prstGeom>
        </p:spPr>
      </p:pic>
      <p:pic>
        <p:nvPicPr>
          <p:cNvPr id="24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B7BACC92-7E52-45E1-845E-37ECD983C6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8976" y="6945081"/>
            <a:ext cx="487363" cy="487363"/>
          </a:xfrm>
          <a:prstGeom prst="rect">
            <a:avLst/>
          </a:prstGeom>
        </p:spPr>
      </p:pic>
      <p:pic>
        <p:nvPicPr>
          <p:cNvPr id="25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85C517BF-530D-4DE0-932B-A778430198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6575" y="6964092"/>
            <a:ext cx="487363" cy="487363"/>
          </a:xfrm>
          <a:prstGeom prst="rect">
            <a:avLst/>
          </a:prstGeom>
        </p:spPr>
      </p:pic>
      <p:pic>
        <p:nvPicPr>
          <p:cNvPr id="26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660DF6CC-CFB0-40D4-824E-BF3AC3F81F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2363" y="6911495"/>
            <a:ext cx="487363" cy="487363"/>
          </a:xfrm>
          <a:prstGeom prst="rect">
            <a:avLst/>
          </a:prstGeom>
        </p:spPr>
      </p:pic>
      <p:pic>
        <p:nvPicPr>
          <p:cNvPr id="27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9935A6B6-C5FA-41BE-A9E3-7CEB6576EA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8813" y="6911496"/>
            <a:ext cx="487363" cy="487363"/>
          </a:xfrm>
          <a:prstGeom prst="rect">
            <a:avLst/>
          </a:prstGeom>
        </p:spPr>
      </p:pic>
      <p:pic>
        <p:nvPicPr>
          <p:cNvPr id="28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0998EFC2-5E7B-40EC-ADF0-71FDDE2D70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0171" y="6933611"/>
            <a:ext cx="487363" cy="487363"/>
          </a:xfrm>
          <a:prstGeom prst="rect">
            <a:avLst/>
          </a:prstGeom>
        </p:spPr>
      </p:pic>
      <p:sp>
        <p:nvSpPr>
          <p:cNvPr id="29" name="Управляющая кнопка: &quot;Назад&quot; или &quot;Предыдущий&quot; 2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3E998C8-B48D-4E5F-B2A8-5DF000B129B9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0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2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94446-28DA-4E0E-8B4A-30DDB8CBF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3" y="0"/>
            <a:ext cx="1217371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E0C6C-6459-4A2C-8026-11BB900D5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2315" y="3997557"/>
            <a:ext cx="2175467" cy="21489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22BAE7-9E9C-4C31-9CD3-1389920DB4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4406" y="1905134"/>
            <a:ext cx="1133954" cy="10973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AB6370-9212-4B46-B01A-4DC789044085}"/>
              </a:ext>
            </a:extLst>
          </p:cNvPr>
          <p:cNvSpPr/>
          <p:nvPr/>
        </p:nvSpPr>
        <p:spPr>
          <a:xfrm>
            <a:off x="4314970" y="220961"/>
            <a:ext cx="307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Чья тень?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8A97D-3475-42EB-8240-A85A4F19A5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7202" y="2386493"/>
            <a:ext cx="1237595" cy="20850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FEC9A7-56AB-43B0-9640-5C8F311C40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09309">
            <a:off x="6633747" y="3997557"/>
            <a:ext cx="2097206" cy="2127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839EB2-6570-4F87-A8C8-45ABC35740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7540" y="1310863"/>
            <a:ext cx="1072989" cy="1450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73D2F3-D1F0-4A27-B758-C6FAB3C971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9088" y="638844"/>
            <a:ext cx="1511939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52DB85-5C1D-4887-A272-7B98959D10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3661" y="1802027"/>
            <a:ext cx="2237426" cy="2645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CA1BEB-4E4A-4C48-88F5-A50ED400C8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9649" y="1054809"/>
            <a:ext cx="1152244" cy="17070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C8E3A-B897-4078-BC35-6F93648FE3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928181">
            <a:off x="4296270" y="4433080"/>
            <a:ext cx="2731245" cy="1755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E01250-5B61-448E-9EFC-1CFA0A7CCDA6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Cutout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5231">
            <a:off x="501856" y="1905134"/>
            <a:ext cx="3441709" cy="34917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807B8F-B59D-40DB-A091-A3084D230B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52048">
            <a:off x="51251" y="1451977"/>
            <a:ext cx="4382539" cy="4412557"/>
          </a:xfrm>
          <a:prstGeom prst="rect">
            <a:avLst/>
          </a:prstGeom>
        </p:spPr>
      </p:pic>
      <p:pic>
        <p:nvPicPr>
          <p:cNvPr id="15" name="Отлично">
            <a:hlinkClick r:id="" action="ppaction://media"/>
            <a:extLst>
              <a:ext uri="{FF2B5EF4-FFF2-40B4-BE49-F238E27FC236}">
                <a16:creationId xmlns:a16="http://schemas.microsoft.com/office/drawing/2014/main" id="{49EDDED1-72EF-46C3-A029-ECA84AFDB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33520" y="6935728"/>
            <a:ext cx="487363" cy="487363"/>
          </a:xfrm>
          <a:prstGeom prst="rect">
            <a:avLst/>
          </a:prstGeom>
        </p:spPr>
      </p:pic>
      <p:pic>
        <p:nvPicPr>
          <p:cNvPr id="16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921B81D9-3871-40B9-B5DE-C49C5DBB4D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01435" y="6958646"/>
            <a:ext cx="487363" cy="487363"/>
          </a:xfrm>
          <a:prstGeom prst="rect">
            <a:avLst/>
          </a:prstGeom>
        </p:spPr>
      </p:pic>
      <p:pic>
        <p:nvPicPr>
          <p:cNvPr id="17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0E265887-6AE0-49F7-83BE-228340CD90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53027" y="6976242"/>
            <a:ext cx="487363" cy="487363"/>
          </a:xfrm>
          <a:prstGeom prst="rect">
            <a:avLst/>
          </a:prstGeom>
        </p:spPr>
      </p:pic>
      <p:pic>
        <p:nvPicPr>
          <p:cNvPr id="18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8997650A-34EF-454B-9346-D7FC981AF6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83705" y="6917825"/>
            <a:ext cx="487363" cy="487363"/>
          </a:xfrm>
          <a:prstGeom prst="rect">
            <a:avLst/>
          </a:prstGeom>
        </p:spPr>
      </p:pic>
      <p:pic>
        <p:nvPicPr>
          <p:cNvPr id="19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63D50749-6FA8-402F-88FC-14F9D2B2AA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70352" y="7021718"/>
            <a:ext cx="487363" cy="487363"/>
          </a:xfrm>
          <a:prstGeom prst="rect">
            <a:avLst/>
          </a:prstGeom>
        </p:spPr>
      </p:pic>
      <p:pic>
        <p:nvPicPr>
          <p:cNvPr id="20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B731A99E-FD11-49E5-884A-0895FA2B75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723962" y="6991737"/>
            <a:ext cx="487363" cy="487363"/>
          </a:xfrm>
          <a:prstGeom prst="rect">
            <a:avLst/>
          </a:prstGeom>
        </p:spPr>
      </p:pic>
      <p:pic>
        <p:nvPicPr>
          <p:cNvPr id="21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9D6F1840-0A01-46E5-A5F3-A1AFD246B1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91113" y="6917826"/>
            <a:ext cx="487363" cy="487363"/>
          </a:xfrm>
          <a:prstGeom prst="rect">
            <a:avLst/>
          </a:prstGeom>
        </p:spPr>
      </p:pic>
      <p:pic>
        <p:nvPicPr>
          <p:cNvPr id="22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C4234D6C-6279-47D5-A854-67EA6EC0C5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84815" y="7006343"/>
            <a:ext cx="487363" cy="487363"/>
          </a:xfrm>
          <a:prstGeom prst="rect">
            <a:avLst/>
          </a:prstGeom>
        </p:spPr>
      </p:pic>
      <p:pic>
        <p:nvPicPr>
          <p:cNvPr id="23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B1DDC616-DC09-4249-8AFF-FE917BFABC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56811" y="7000438"/>
            <a:ext cx="487363" cy="487363"/>
          </a:xfrm>
          <a:prstGeom prst="rect">
            <a:avLst/>
          </a:prstGeom>
        </p:spPr>
      </p:pic>
      <p:pic>
        <p:nvPicPr>
          <p:cNvPr id="25" name="Игра 7">
            <a:hlinkClick r:id="" action="ppaction://media"/>
            <a:extLst>
              <a:ext uri="{FF2B5EF4-FFF2-40B4-BE49-F238E27FC236}">
                <a16:creationId xmlns:a16="http://schemas.microsoft.com/office/drawing/2014/main" id="{A644AAD0-CD75-4EDE-B619-7A5405846B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6" name="Управляющая кнопка: далее 4">
            <a:hlinkClick r:id="" action="ppaction://hlinkshowjump?jump=nextslide" highlightClick="1">
              <a:snd r:embed="rId22" name="click.wav"/>
            </a:hlinkClick>
            <a:extLst>
              <a:ext uri="{FF2B5EF4-FFF2-40B4-BE49-F238E27FC236}">
                <a16:creationId xmlns:a16="http://schemas.microsoft.com/office/drawing/2014/main" id="{F4EB7DD9-919B-4290-827D-CADE7ED2C3F8}"/>
              </a:ext>
            </a:extLst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&quot;Назад&quot; или &quot;Предыдущий&quot;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AF5EF7D-F756-4946-9C6C-EA27FEC6F62A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6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2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7C2986-BF5C-47F6-A7ED-3B98855E7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413EE-6216-4205-A758-51C898605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6" b="90698" l="3043" r="97283">
                        <a14:foregroundMark x1="11848" y1="5581" x2="4130" y2="52558"/>
                        <a14:foregroundMark x1="4130" y1="52558" x2="3043" y2="67209"/>
                        <a14:foregroundMark x1="3043" y1="67209" x2="5326" y2="91860"/>
                        <a14:foregroundMark x1="5326" y1="91860" x2="19769" y2="95941"/>
                        <a14:foregroundMark x1="29237" y1="95650" x2="57826" y2="90930"/>
                        <a14:foregroundMark x1="57826" y1="90930" x2="70326" y2="93721"/>
                        <a14:foregroundMark x1="70326" y1="93721" x2="79022" y2="92093"/>
                        <a14:foregroundMark x1="79022" y1="92093" x2="88370" y2="93488"/>
                        <a14:foregroundMark x1="88370" y1="93488" x2="94348" y2="93023"/>
                        <a14:foregroundMark x1="94348" y1="93023" x2="96087" y2="63721"/>
                        <a14:foregroundMark x1="96087" y1="63721" x2="89130" y2="9535"/>
                        <a14:foregroundMark x1="89130" y1="9535" x2="74457" y2="5116"/>
                        <a14:foregroundMark x1="74457" y1="5116" x2="12609" y2="4419"/>
                        <a14:foregroundMark x1="12609" y1="4419" x2="8913" y2="79767"/>
                        <a14:foregroundMark x1="8913" y1="79767" x2="10652" y2="48605"/>
                        <a14:foregroundMark x1="10652" y1="48605" x2="18152" y2="17907"/>
                        <a14:foregroundMark x1="18152" y1="17907" x2="21304" y2="28372"/>
                        <a14:foregroundMark x1="21304" y1="28372" x2="21304" y2="48372"/>
                        <a14:foregroundMark x1="21304" y1="48372" x2="24022" y2="61163"/>
                        <a14:foregroundMark x1="24022" y1="61163" x2="29022" y2="17674"/>
                        <a14:foregroundMark x1="29022" y1="17674" x2="34130" y2="30698"/>
                        <a14:foregroundMark x1="34130" y1="30698" x2="36413" y2="48140"/>
                        <a14:foregroundMark x1="36413" y1="48140" x2="42609" y2="17674"/>
                        <a14:foregroundMark x1="42609" y1="17674" x2="52065" y2="56279"/>
                        <a14:foregroundMark x1="52065" y1="56279" x2="53804" y2="36512"/>
                        <a14:foregroundMark x1="53804" y1="36512" x2="57935" y2="19302"/>
                        <a14:foregroundMark x1="57935" y1="19302" x2="65652" y2="28605"/>
                        <a14:foregroundMark x1="65652" y1="28605" x2="70435" y2="52093"/>
                        <a14:foregroundMark x1="70435" y1="52093" x2="76196" y2="19070"/>
                        <a14:foregroundMark x1="76196" y1="19070" x2="81848" y2="51395"/>
                        <a14:foregroundMark x1="81848" y1="51395" x2="85000" y2="20000"/>
                        <a14:foregroundMark x1="85000" y1="20000" x2="91848" y2="52558"/>
                        <a14:foregroundMark x1="91848" y1="52558" x2="92717" y2="90698"/>
                        <a14:foregroundMark x1="79239" y1="6512" x2="88043" y2="5814"/>
                        <a14:foregroundMark x1="6630" y1="38372" x2="3043" y2="77674"/>
                        <a14:foregroundMark x1="3043" y1="77674" x2="4891" y2="93023"/>
                        <a14:foregroundMark x1="4891" y1="93023" x2="5543" y2="76977"/>
                        <a14:foregroundMark x1="5543" y1="76977" x2="9565" y2="86744"/>
                        <a14:foregroundMark x1="9565" y1="86744" x2="14239" y2="72558"/>
                        <a14:foregroundMark x1="14239" y1="72558" x2="19130" y2="87674"/>
                        <a14:foregroundMark x1="19130" y1="87674" x2="25761" y2="73488"/>
                        <a14:foregroundMark x1="25761" y1="73488" x2="32174" y2="82791"/>
                        <a14:foregroundMark x1="32174" y1="82791" x2="38370" y2="76977"/>
                        <a14:foregroundMark x1="38370" y1="76977" x2="42609" y2="88140"/>
                        <a14:foregroundMark x1="42609" y1="88140" x2="46848" y2="77674"/>
                        <a14:foregroundMark x1="46848" y1="77674" x2="52826" y2="81860"/>
                        <a14:foregroundMark x1="52826" y1="81860" x2="58804" y2="74651"/>
                        <a14:foregroundMark x1="58804" y1="74651" x2="65217" y2="84651"/>
                        <a14:foregroundMark x1="65217" y1="84651" x2="68804" y2="73721"/>
                        <a14:foregroundMark x1="68804" y1="73721" x2="75978" y2="90233"/>
                        <a14:foregroundMark x1="75978" y1="90233" x2="81087" y2="73256"/>
                        <a14:foregroundMark x1="81087" y1="73256" x2="86630" y2="76047"/>
                        <a14:foregroundMark x1="86630" y1="76047" x2="91522" y2="84651"/>
                        <a14:foregroundMark x1="91522" y1="84651" x2="95109" y2="72791"/>
                        <a14:foregroundMark x1="95109" y1="72791" x2="95652" y2="59070"/>
                        <a14:foregroundMark x1="95652" y1="59070" x2="97283" y2="70698"/>
                        <a14:foregroundMark x1="97283" y1="70698" x2="96304" y2="89767"/>
                        <a14:foregroundMark x1="6304" y1="41163" x2="2500" y2="66512"/>
                        <a14:foregroundMark x1="2500" y1="66512" x2="3804" y2="86279"/>
                        <a14:foregroundMark x1="3804" y1="86279" x2="6413" y2="72558"/>
                        <a14:foregroundMark x1="6413" y1="72558" x2="6304" y2="43721"/>
                        <a14:foregroundMark x1="59783" y1="3953" x2="65652" y2="4186"/>
                        <a14:foregroundMark x1="65652" y1="4186" x2="71522" y2="3953"/>
                        <a14:foregroundMark x1="71522" y1="3953" x2="79348" y2="4186"/>
                        <a14:foregroundMark x1="79348" y1="4186" x2="86413" y2="3488"/>
                        <a14:foregroundMark x1="86413" y1="3488" x2="88587" y2="6977"/>
                        <a14:foregroundMark x1="9565" y1="65814" x2="23804" y2="68837"/>
                        <a14:foregroundMark x1="23804" y1="68837" x2="30543" y2="67907"/>
                        <a14:foregroundMark x1="30543" y1="67907" x2="47391" y2="69070"/>
                        <a14:foregroundMark x1="47391" y1="69070" x2="61304" y2="68140"/>
                        <a14:foregroundMark x1="61304" y1="68140" x2="79022" y2="68837"/>
                        <a14:foregroundMark x1="79022" y1="68837" x2="91304" y2="66512"/>
                        <a14:foregroundMark x1="20543" y1="66744" x2="43804" y2="67674"/>
                        <a14:foregroundMark x1="43804" y1="67674" x2="50000" y2="67442"/>
                        <a14:foregroundMark x1="50000" y1="67442" x2="78370" y2="69070"/>
                        <a14:foregroundMark x1="78370" y1="69070" x2="85543" y2="66279"/>
                        <a14:foregroundMark x1="85543" y1="66279" x2="85543" y2="66047"/>
                        <a14:foregroundMark x1="2935" y1="75349" x2="3043" y2="63023"/>
                        <a14:foregroundMark x1="3043" y1="63023" x2="4457" y2="54186"/>
                        <a14:backgroundMark x1="19457" y1="96977" x2="28696" y2="97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865" y="4317477"/>
            <a:ext cx="5122711" cy="23943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1DB12-14FD-4092-8EDC-5B296BE85E97}"/>
              </a:ext>
            </a:extLst>
          </p:cNvPr>
          <p:cNvSpPr/>
          <p:nvPr/>
        </p:nvSpPr>
        <p:spPr>
          <a:xfrm>
            <a:off x="2890417" y="220961"/>
            <a:ext cx="5927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Вершки и корешки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41A47-91E2-419B-AA46-0672BF155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43" y="1488598"/>
            <a:ext cx="1152244" cy="17070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ADD37C-AA4A-4DF4-9123-8BC5554CD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298344">
            <a:off x="6795701" y="814471"/>
            <a:ext cx="1243692" cy="209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D7E0D-020D-4164-9FFA-3190225402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618" r="10280" b="1804"/>
          <a:stretch/>
        </p:blipFill>
        <p:spPr>
          <a:xfrm rot="19142075">
            <a:off x="957532" y="486266"/>
            <a:ext cx="1725106" cy="2598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5FE02-623D-407D-B6A4-65F64390C0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990" y="4834032"/>
            <a:ext cx="1511939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3152B-D814-4DDF-BB72-90A633718B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1800" y="2241222"/>
            <a:ext cx="1072989" cy="1450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4DAFF-B057-4E46-954A-D5B676E4FE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183" t="3687" r="24195" b="3986"/>
          <a:stretch/>
        </p:blipFill>
        <p:spPr>
          <a:xfrm>
            <a:off x="9435682" y="3711121"/>
            <a:ext cx="1405143" cy="24822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FF1CB5-7BE0-41E6-974C-A975796412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0504" y="1168233"/>
            <a:ext cx="2176461" cy="2145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9BDA58-E610-4D5B-9266-FBEDCA8E60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9102" y="3095598"/>
            <a:ext cx="1133954" cy="10973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67DAB3-0651-46DF-91FD-8E8A4B49DDB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223" t="18412" r="6971" b="17034"/>
          <a:stretch/>
        </p:blipFill>
        <p:spPr>
          <a:xfrm rot="12647878">
            <a:off x="10022407" y="1095364"/>
            <a:ext cx="2184551" cy="2077981"/>
          </a:xfrm>
          <a:prstGeom prst="rect">
            <a:avLst/>
          </a:prstGeom>
        </p:spPr>
      </p:pic>
      <p:sp>
        <p:nvSpPr>
          <p:cNvPr id="14" name="Управляющая кнопка: далее 4">
            <a:hlinkClick r:id="" action="ppaction://hlinkshowjump?jump=nextslide" highlightClick="1">
              <a:snd r:embed="rId18" name="click.wav"/>
            </a:hlinkClick>
            <a:extLst>
              <a:ext uri="{FF2B5EF4-FFF2-40B4-BE49-F238E27FC236}">
                <a16:creationId xmlns:a16="http://schemas.microsoft.com/office/drawing/2014/main" id="{A8E5C0A9-96F8-402D-BA0A-86DC521DA55A}"/>
              </a:ext>
            </a:extLst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Игра 8">
            <a:hlinkClick r:id="" action="ppaction://media"/>
            <a:extLst>
              <a:ext uri="{FF2B5EF4-FFF2-40B4-BE49-F238E27FC236}">
                <a16:creationId xmlns:a16="http://schemas.microsoft.com/office/drawing/2014/main" id="{0054CBA6-DEB6-4A8C-959C-B9BC25DAD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038" y="7138844"/>
            <a:ext cx="487363" cy="487363"/>
          </a:xfrm>
          <a:prstGeom prst="rect">
            <a:avLst/>
          </a:prstGeom>
        </p:spPr>
      </p:pic>
      <p:pic>
        <p:nvPicPr>
          <p:cNvPr id="16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C5752BCF-3BC7-484C-9824-865F2E86BF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03078" y="7071200"/>
            <a:ext cx="487363" cy="487363"/>
          </a:xfrm>
          <a:prstGeom prst="rect">
            <a:avLst/>
          </a:prstGeom>
        </p:spPr>
      </p:pic>
      <p:pic>
        <p:nvPicPr>
          <p:cNvPr id="17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D6417470-9A97-4194-909F-3827FD446D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08118" y="7071201"/>
            <a:ext cx="487363" cy="487363"/>
          </a:xfrm>
          <a:prstGeom prst="rect">
            <a:avLst/>
          </a:prstGeom>
        </p:spPr>
      </p:pic>
      <p:pic>
        <p:nvPicPr>
          <p:cNvPr id="18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7D61BACF-900E-487D-877A-A485A32D7F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81817" y="7016226"/>
            <a:ext cx="487363" cy="487363"/>
          </a:xfrm>
          <a:prstGeom prst="rect">
            <a:avLst/>
          </a:prstGeom>
        </p:spPr>
      </p:pic>
      <p:pic>
        <p:nvPicPr>
          <p:cNvPr id="19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52456E80-0E23-48A0-A033-381B1C8DD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6857" y="7021391"/>
            <a:ext cx="487363" cy="487363"/>
          </a:xfrm>
          <a:prstGeom prst="rect">
            <a:avLst/>
          </a:prstGeom>
        </p:spPr>
      </p:pic>
      <p:sp>
        <p:nvSpPr>
          <p:cNvPr id="20" name="Управляющая кнопка: &quot;Назад&quot; или &quot;Предыдущий&quot;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7262412-A7C0-4FB3-B9CF-186624300958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6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1041 L -0.00013 -0.01041 C -0.00286 -0.01481 -0.0056 -0.01898 -0.00833 -0.02337 C -0.00924 -0.02476 -0.00976 -0.02662 -0.0108 -0.02777 C -0.01198 -0.02916 -0.01354 -0.02962 -0.01484 -0.03055 C -0.01601 -0.03148 -0.01705 -0.03287 -0.0181 -0.03356 C -0.01979 -0.03472 -0.02304 -0.03634 -0.02304 -0.03634 C -0.02812 -0.03564 -0.03372 -0.03611 -0.03854 -0.03217 C -0.03971 -0.03101 -0.04062 -0.02893 -0.04179 -0.02777 C -0.0431 -0.02638 -0.04453 -0.02592 -0.04583 -0.02476 C -0.04752 -0.02245 -0.04922 -0.02013 -0.05078 -0.01759 C -0.05156 -0.0162 -0.05234 -0.01458 -0.05325 -0.01319 C -0.05638 -0.00856 -0.05638 -0.00995 -0.05885 -0.00462 C -0.0595 -0.00324 -0.06002 -0.00162 -0.06054 -0.00023 C -0.06132 0.00186 -0.06224 0.00348 -0.06302 0.00556 C -0.06367 0.00741 -0.06393 0.0095 -0.06458 0.01135 C -0.06614 0.01575 -0.06784 0.02014 -0.06953 0.02431 C -0.07005 0.02593 -0.0707 0.02709 -0.07109 0.02871 C -0.07812 0.05371 -0.07057 0.02547 -0.07435 0.04329 C -0.07487 0.04538 -0.07552 0.047 -0.07604 0.04908 C -0.07695 0.05301 -0.07721 0.05649 -0.0776 0.06065 C -0.07799 0.08542 -0.07799 0.1088 -0.07929 0.13311 C -0.07942 0.13658 -0.07981 0.13982 -0.08007 0.14329 C -0.08086 0.18542 -0.08151 0.18774 -0.08007 0.22431 C -0.07968 0.23635 -0.0789 0.23496 -0.07682 0.24769 C -0.07513 0.25811 -0.07526 0.25903 -0.07435 0.26922 C -0.07409 0.29144 -0.07409 0.31389 -0.07356 0.33588 C -0.07343 0.34028 -0.07291 0.34468 -0.07278 0.34908 C -0.07239 0.35579 -0.07252 0.3625 -0.072 0.36922 C -0.07161 0.37338 -0.07083 0.37709 -0.07031 0.38102 C -0.06953 0.38635 -0.06823 0.39538 -0.06784 0.39977 C -0.0677 0.40163 -0.06784 0.40371 -0.06784 0.40556 L -0.06705 0.40857 " pathEditMode="relative" ptsTypes="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0139 L -0.00716 0.00139 C -0.00664 -0.01759 -0.00677 -0.03658 -0.0056 -0.05533 C -0.00247 -0.10371 -0.00169 -0.09005 0.00339 -0.12639 C 0.00417 -0.13148 0.0043 -0.13704 0.00495 -0.14236 C 0.00586 -0.14908 0.00729 -0.15579 0.0082 -0.1625 C 0.01185 -0.18704 0.01211 -0.20371 0.02044 -0.22917 C 0.0224 -0.23496 0.02448 -0.24074 0.02617 -0.24653 C 0.02748 -0.25139 0.02813 -0.25648 0.02943 -0.26111 C 0.0461 -0.32199 0.03646 -0.28796 0.04896 -0.32338 C 0.05156 -0.33056 0.05326 -0.33889 0.05638 -0.34514 C 0.06628 -0.36528 0.07956 -0.38681 0.09297 -0.40023 C 0.0974 -0.40463 0.10182 -0.4088 0.10612 -0.41343 C 0.10938 -0.4169 0.11224 -0.42199 0.11589 -0.425 C 0.12292 -0.43079 0.13047 -0.43496 0.13789 -0.43935 C 0.14115 -0.44144 0.14427 -0.44421 0.14766 -0.44514 C 0.15169 -0.44653 0.15573 -0.44607 0.1599 -0.44676 C 0.17305 -0.44838 0.1707 -0.44815 0.18594 -0.45093 C 0.19323 -0.45 0.20065 -0.45 0.20794 -0.44815 C 0.22852 -0.44259 0.22018 -0.43935 0.24063 -0.43218 C 0.24597 -0.43033 0.25143 -0.43033 0.2569 -0.4294 C 0.29271 -0.40509 0.26836 -0.42338 0.29922 -0.39607 C 0.31354 -0.3831 0.30638 -0.39213 0.31966 -0.3757 C 0.3211 -0.37384 0.32253 -0.37222 0.3237 -0.36991 C 0.325 -0.36736 0.32578 -0.36389 0.32695 -0.36111 C 0.3293 -0.35602 0.33177 -0.35116 0.33425 -0.34676 C 0.35104 -0.3169 0.33425 -0.3507 0.3457 -0.325 C 0.34727 -0.32153 0.34935 -0.31875 0.35065 -0.31482 C 0.35443 -0.30301 0.35521 -0.29584 0.35716 -0.28426 C 0.35938 -0.24722 0.35651 -0.29352 0.35873 -0.25972 C 0.35899 -0.25533 0.35899 -0.25093 0.35951 -0.24653 C 0.36589 -0.20023 0.36302 -0.22593 0.36849 -0.19584 C 0.37005 -0.18773 0.37175 -0.17963 0.37266 -0.1713 C 0.3737 -0.16111 0.375 -0.14607 0.37669 -0.13634 C 0.37748 -0.13148 0.37891 -0.12685 0.37995 -0.12199 C 0.38086 -0.11759 0.38164 -0.11343 0.38242 -0.1088 C 0.3832 -0.10417 0.3836 -0.09607 0.38399 -0.09144 C 0.38425 -0.08912 0.38451 -0.08658 0.3849 -0.08426 C 0.38451 -0.06968 0.38477 -0.05533 0.38399 -0.04074 C 0.38386 -0.0382 0.38281 -0.03611 0.38242 -0.03357 C 0.38112 -0.02616 0.38151 -0.02292 0.38151 -0.01459 L 0.38151 -0.01459 " pathEditMode="relative" ptsTypes="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6 0.02523 L 0.00976 0.02523 C 0.01263 0.01898 0.01562 0.0125 0.01862 0.00625 C 0.02213 -0.00047 0.02266 0.00023 0.02682 -0.00672 C 0.02825 -0.00903 0.02943 -0.01158 0.03086 -0.01389 C 0.03216 -0.01598 0.03372 -0.0176 0.03502 -0.01968 C 0.03672 -0.02246 0.03776 -0.02663 0.03984 -0.02848 C 0.05338 -0.04051 0.0444 -0.03172 0.06588 -0.05741 C 0.06758 -0.05926 0.06901 -0.06181 0.07083 -0.0632 C 0.07331 -0.06505 0.07578 -0.0669 0.07812 -0.06899 C 0.07982 -0.07038 0.08138 -0.07223 0.08307 -0.07338 C 0.08463 -0.07454 0.08633 -0.07524 0.08789 -0.07616 C 0.0901 -0.07755 0.09219 -0.07963 0.0944 -0.08056 C 0.09687 -0.08172 0.09935 -0.08149 0.10182 -0.08195 C 0.10338 -0.08311 0.10495 -0.0845 0.10664 -0.08496 C 0.10989 -0.08588 0.11315 -0.08588 0.11641 -0.08635 C 0.11888 -0.08681 0.12135 -0.08727 0.12383 -0.08774 L 0.18086 -0.08357 C 0.18372 -0.08334 0.19167 -0.07825 0.1931 -0.07778 C 0.1957 -0.07663 0.19844 -0.0757 0.20117 -0.07477 L 0.20534 -0.07338 C 0.20768 -0.07038 0.21002 -0.0669 0.21263 -0.06459 C 0.2138 -0.06366 0.21549 -0.06459 0.21667 -0.0632 C 0.21888 -0.06065 0.21992 -0.0551 0.22161 -0.05163 C 0.22565 -0.04306 0.22266 -0.05163 0.22565 -0.04283 C 0.22656 -0.04051 0.22721 -0.03797 0.22812 -0.03565 C 0.23021 -0.03079 0.23463 -0.02107 0.23463 -0.02107 C 0.23659 -0.00718 0.23398 -0.02454 0.23711 -0.00811 C 0.23737 -0.00625 0.23763 -0.0044 0.23789 -0.00232 C 0.2388 0.00532 0.2388 0.00648 0.23958 0.01504 C 0.23919 0.07013 0.23919 0.12523 0.23867 0.18032 C 0.23867 0.1831 0.23815 0.18611 0.23789 0.18888 C 0.23737 0.19375 0.23685 0.19861 0.2362 0.20347 C 0.23594 0.20578 0.23581 0.20833 0.23542 0.21064 C 0.23516 0.21273 0.23489 0.21458 0.23463 0.21643 C 0.23424 0.21944 0.23411 0.22222 0.23385 0.22523 C 0.23333 0.23009 0.23268 0.23495 0.23216 0.23958 C 0.2319 0.2449 0.2319 0.25046 0.23138 0.25555 C 0.23099 0.25902 0.22995 0.26226 0.22969 0.26574 C 0.22695 0.30787 0.2306 0.28032 0.22812 0.29768 C 0.2276 0.30578 0.22708 0.31412 0.22643 0.32222 C 0.2263 0.32476 0.22565 0.32708 0.22565 0.32962 C 0.22565 0.3456 0.22591 0.36157 0.22643 0.37731 C 0.22669 0.38518 0.2276 0.39282 0.22812 0.40046 C 0.22864 0.40879 0.22877 0.41712 0.22969 0.42523 C 0.23086 0.43472 0.2306 0.43009 0.2306 0.43981 L 0.22891 0.43819 " pathEditMode="relative" ptsTypes="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4097 L -0.00183 0.04097 C -0.00326 0.03472 -0.00456 0.02847 -0.00599 0.02222 C -0.00678 0.01875 -0.0073 0.01504 -0.00847 0.01203 C -0.00925 0.00972 -0.01068 0.00833 -0.01172 0.00625 C -0.01263 0.00439 -0.01316 0.00208 -0.01407 0.00046 C -0.0155 -0.00186 -0.02058 -0.00602 -0.02149 -0.00695 C -0.02279 -0.00973 -0.02409 -0.01297 -0.02553 -0.01551 C -0.02709 -0.01829 -0.02878 -0.02061 -0.03047 -0.02269 C -0.03946 -0.03496 -0.03685 -0.03218 -0.04428 -0.03866 C -0.04597 -0.04167 -0.0474 -0.04491 -0.04922 -0.04746 C -0.05144 -0.0507 -0.05404 -0.05232 -0.05651 -0.05463 C -0.05977 -0.05788 -0.06316 -0.06112 -0.06628 -0.06482 C -0.06719 -0.06575 -0.06784 -0.06713 -0.06875 -0.06783 C -0.07032 -0.06875 -0.07201 -0.06875 -0.0737 -0.06922 C -0.09206 -0.06852 -0.10873 -0.07801 -0.12422 -0.06343 C -0.12644 -0.06135 -0.12852 -0.05834 -0.13073 -0.05602 C -0.13933 -0.04746 -0.13503 -0.0544 -0.13972 -0.04607 C -0.14154 -0.0382 -0.1431 -0.0301 -0.14545 -0.02269 C -0.14649 -0.01945 -0.14766 -0.01621 -0.1487 -0.01274 C -0.15482 0.00925 -0.14766 -0.0125 -0.15352 0.00486 C -0.15417 0.01064 -0.15456 0.01643 -0.15521 0.02222 C -0.1556 0.02569 -0.15638 0.02893 -0.15691 0.0324 C -0.16042 0.0581 -0.15378 0.01574 -0.15925 0.04976 C -0.15977 0.05902 -0.16055 0.08171 -0.1625 0.09328 C -0.16289 0.0949 -0.16368 0.09606 -0.1642 0.09745 C -0.16459 0.10185 -0.16472 0.10648 -0.16576 0.11064 C -0.1668 0.11458 -0.1681 0.11828 -0.16901 0.12222 C -0.17058 0.12847 -0.17318 0.14097 -0.17318 0.14097 C -0.1737 0.14583 -0.17409 0.15069 -0.17474 0.15555 C -0.17513 0.1581 -0.17592 0.16041 -0.17644 0.16273 C -0.17709 0.1662 -0.17748 0.16944 -0.178 0.17291 C -0.17865 0.18888 -0.17891 0.20486 -0.17969 0.22083 C -0.17995 0.22754 -0.18191 0.23495 -0.18295 0.24097 C -0.1836 0.24537 -0.18425 0.25462 -0.18451 0.25856 C -0.18399 0.27245 -0.1836 0.28657 -0.18295 0.30046 C -0.18282 0.30439 -0.1823 0.3081 -0.18217 0.31203 C -0.18178 0.3199 -0.18191 0.32754 -0.18125 0.33518 C -0.18086 0.34166 -0.17917 0.34768 -0.17891 0.35416 C -0.17826 0.36805 -0.17891 0.38217 -0.17891 0.39629 L -0.17891 0.39629 L -0.17891 0.39629 L -0.17722 0.38449 " pathEditMode="relative" ptsTypes="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7C2986-BF5C-47F6-A7ED-3B98855E7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413EE-6216-4205-A758-51C898605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6" b="90698" l="3043" r="97283">
                        <a14:foregroundMark x1="11848" y1="5581" x2="4130" y2="52558"/>
                        <a14:foregroundMark x1="4130" y1="52558" x2="3043" y2="67209"/>
                        <a14:foregroundMark x1="3043" y1="67209" x2="5326" y2="91860"/>
                        <a14:foregroundMark x1="5326" y1="91860" x2="19769" y2="95941"/>
                        <a14:foregroundMark x1="29237" y1="95650" x2="57826" y2="90930"/>
                        <a14:foregroundMark x1="57826" y1="90930" x2="70326" y2="93721"/>
                        <a14:foregroundMark x1="70326" y1="93721" x2="79022" y2="92093"/>
                        <a14:foregroundMark x1="79022" y1="92093" x2="88370" y2="93488"/>
                        <a14:foregroundMark x1="88370" y1="93488" x2="94348" y2="93023"/>
                        <a14:foregroundMark x1="94348" y1="93023" x2="96087" y2="63721"/>
                        <a14:foregroundMark x1="96087" y1="63721" x2="89130" y2="9535"/>
                        <a14:foregroundMark x1="89130" y1="9535" x2="74457" y2="5116"/>
                        <a14:foregroundMark x1="74457" y1="5116" x2="12609" y2="4419"/>
                        <a14:foregroundMark x1="12609" y1="4419" x2="8913" y2="79767"/>
                        <a14:foregroundMark x1="8913" y1="79767" x2="10652" y2="48605"/>
                        <a14:foregroundMark x1="10652" y1="48605" x2="18152" y2="17907"/>
                        <a14:foregroundMark x1="18152" y1="17907" x2="21304" y2="28372"/>
                        <a14:foregroundMark x1="21304" y1="28372" x2="21304" y2="48372"/>
                        <a14:foregroundMark x1="21304" y1="48372" x2="24022" y2="61163"/>
                        <a14:foregroundMark x1="24022" y1="61163" x2="29022" y2="17674"/>
                        <a14:foregroundMark x1="29022" y1="17674" x2="34130" y2="30698"/>
                        <a14:foregroundMark x1="34130" y1="30698" x2="36413" y2="48140"/>
                        <a14:foregroundMark x1="36413" y1="48140" x2="42609" y2="17674"/>
                        <a14:foregroundMark x1="42609" y1="17674" x2="52065" y2="56279"/>
                        <a14:foregroundMark x1="52065" y1="56279" x2="53804" y2="36512"/>
                        <a14:foregroundMark x1="53804" y1="36512" x2="57935" y2="19302"/>
                        <a14:foregroundMark x1="57935" y1="19302" x2="65652" y2="28605"/>
                        <a14:foregroundMark x1="65652" y1="28605" x2="70435" y2="52093"/>
                        <a14:foregroundMark x1="70435" y1="52093" x2="76196" y2="19070"/>
                        <a14:foregroundMark x1="76196" y1="19070" x2="81848" y2="51395"/>
                        <a14:foregroundMark x1="81848" y1="51395" x2="85000" y2="20000"/>
                        <a14:foregroundMark x1="85000" y1="20000" x2="91848" y2="52558"/>
                        <a14:foregroundMark x1="91848" y1="52558" x2="92717" y2="90698"/>
                        <a14:foregroundMark x1="79239" y1="6512" x2="88043" y2="5814"/>
                        <a14:foregroundMark x1="6630" y1="38372" x2="3043" y2="77674"/>
                        <a14:foregroundMark x1="3043" y1="77674" x2="4891" y2="93023"/>
                        <a14:foregroundMark x1="4891" y1="93023" x2="5543" y2="76977"/>
                        <a14:foregroundMark x1="5543" y1="76977" x2="9565" y2="86744"/>
                        <a14:foregroundMark x1="9565" y1="86744" x2="14239" y2="72558"/>
                        <a14:foregroundMark x1="14239" y1="72558" x2="19130" y2="87674"/>
                        <a14:foregroundMark x1="19130" y1="87674" x2="25761" y2="73488"/>
                        <a14:foregroundMark x1="25761" y1="73488" x2="32174" y2="82791"/>
                        <a14:foregroundMark x1="32174" y1="82791" x2="38370" y2="76977"/>
                        <a14:foregroundMark x1="38370" y1="76977" x2="42609" y2="88140"/>
                        <a14:foregroundMark x1="42609" y1="88140" x2="46848" y2="77674"/>
                        <a14:foregroundMark x1="46848" y1="77674" x2="52826" y2="81860"/>
                        <a14:foregroundMark x1="52826" y1="81860" x2="58804" y2="74651"/>
                        <a14:foregroundMark x1="58804" y1="74651" x2="65217" y2="84651"/>
                        <a14:foregroundMark x1="65217" y1="84651" x2="68804" y2="73721"/>
                        <a14:foregroundMark x1="68804" y1="73721" x2="75978" y2="90233"/>
                        <a14:foregroundMark x1="75978" y1="90233" x2="81087" y2="73256"/>
                        <a14:foregroundMark x1="81087" y1="73256" x2="86630" y2="76047"/>
                        <a14:foregroundMark x1="86630" y1="76047" x2="91522" y2="84651"/>
                        <a14:foregroundMark x1="91522" y1="84651" x2="95109" y2="72791"/>
                        <a14:foregroundMark x1="95109" y1="72791" x2="95652" y2="59070"/>
                        <a14:foregroundMark x1="95652" y1="59070" x2="97283" y2="70698"/>
                        <a14:foregroundMark x1="97283" y1="70698" x2="96304" y2="89767"/>
                        <a14:foregroundMark x1="6304" y1="41163" x2="2500" y2="66512"/>
                        <a14:foregroundMark x1="2500" y1="66512" x2="3804" y2="86279"/>
                        <a14:foregroundMark x1="3804" y1="86279" x2="6413" y2="72558"/>
                        <a14:foregroundMark x1="6413" y1="72558" x2="6304" y2="43721"/>
                        <a14:foregroundMark x1="59783" y1="3953" x2="65652" y2="4186"/>
                        <a14:foregroundMark x1="65652" y1="4186" x2="71522" y2="3953"/>
                        <a14:foregroundMark x1="71522" y1="3953" x2="79348" y2="4186"/>
                        <a14:foregroundMark x1="79348" y1="4186" x2="86413" y2="3488"/>
                        <a14:foregroundMark x1="86413" y1="3488" x2="88587" y2="6977"/>
                        <a14:foregroundMark x1="9565" y1="65814" x2="23804" y2="68837"/>
                        <a14:foregroundMark x1="23804" y1="68837" x2="30543" y2="67907"/>
                        <a14:foregroundMark x1="30543" y1="67907" x2="47391" y2="69070"/>
                        <a14:foregroundMark x1="47391" y1="69070" x2="61304" y2="68140"/>
                        <a14:foregroundMark x1="61304" y1="68140" x2="79022" y2="68837"/>
                        <a14:foregroundMark x1="79022" y1="68837" x2="91304" y2="66512"/>
                        <a14:foregroundMark x1="20543" y1="66744" x2="43804" y2="67674"/>
                        <a14:foregroundMark x1="43804" y1="67674" x2="50000" y2="67442"/>
                        <a14:foregroundMark x1="50000" y1="67442" x2="78370" y2="69070"/>
                        <a14:foregroundMark x1="78370" y1="69070" x2="85543" y2="66279"/>
                        <a14:foregroundMark x1="85543" y1="66279" x2="85543" y2="66047"/>
                        <a14:foregroundMark x1="2935" y1="75349" x2="3043" y2="63023"/>
                        <a14:foregroundMark x1="3043" y1="63023" x2="4457" y2="54186"/>
                        <a14:backgroundMark x1="19457" y1="96977" x2="28696" y2="97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865" y="4317477"/>
            <a:ext cx="5122711" cy="23943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1DB12-14FD-4092-8EDC-5B296BE85E97}"/>
              </a:ext>
            </a:extLst>
          </p:cNvPr>
          <p:cNvSpPr/>
          <p:nvPr/>
        </p:nvSpPr>
        <p:spPr>
          <a:xfrm>
            <a:off x="2890417" y="220961"/>
            <a:ext cx="5927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Вершки и корешки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41A47-91E2-419B-AA46-0672BF1553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299299">
            <a:off x="9814640" y="2889167"/>
            <a:ext cx="1152244" cy="17070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ADD37C-AA4A-4DF4-9123-8BC5554CD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298344">
            <a:off x="6523088" y="1911536"/>
            <a:ext cx="1243692" cy="209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D7E0D-020D-4164-9FFA-3190225402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618" r="10280" b="1804"/>
          <a:stretch/>
        </p:blipFill>
        <p:spPr>
          <a:xfrm rot="19142075">
            <a:off x="9639399" y="326678"/>
            <a:ext cx="1725106" cy="2598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5FE02-623D-407D-B6A4-65F64390C0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867" y="4405064"/>
            <a:ext cx="1511939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3152B-D814-4DDF-BB72-90A633718B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451" y="1365252"/>
            <a:ext cx="1072989" cy="1450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4DAFF-B057-4E46-954A-D5B676E4FEA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183" t="3687" r="24195" b="3986"/>
          <a:stretch/>
        </p:blipFill>
        <p:spPr>
          <a:xfrm rot="20556653">
            <a:off x="8901435" y="3718702"/>
            <a:ext cx="1405143" cy="24822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FF1CB5-7BE0-41E6-974C-A975796412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9444" y="2202887"/>
            <a:ext cx="2176461" cy="2145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9BDA58-E610-4D5B-9266-FBEDCA8E60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58823" y="1537546"/>
            <a:ext cx="1133954" cy="10973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67DAB3-0651-46DF-91FD-8E8A4B49DDB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3223" t="18412" r="6971" b="17034"/>
          <a:stretch/>
        </p:blipFill>
        <p:spPr>
          <a:xfrm rot="19084898">
            <a:off x="5018226" y="858038"/>
            <a:ext cx="2249018" cy="2139303"/>
          </a:xfrm>
          <a:prstGeom prst="rect">
            <a:avLst/>
          </a:prstGeom>
        </p:spPr>
      </p:pic>
      <p:sp>
        <p:nvSpPr>
          <p:cNvPr id="14" name="Управляющая кнопка: далее 4">
            <a:hlinkClick r:id="" action="ppaction://hlinkshowjump?jump=nextslide" highlightClick="1">
              <a:snd r:embed="rId20" name="click.wav"/>
            </a:hlinkClick>
            <a:extLst>
              <a:ext uri="{FF2B5EF4-FFF2-40B4-BE49-F238E27FC236}">
                <a16:creationId xmlns:a16="http://schemas.microsoft.com/office/drawing/2014/main" id="{658E9287-DCC9-4937-A6B8-3093A9B22023}"/>
              </a:ext>
            </a:extLst>
          </p:cNvPr>
          <p:cNvSpPr/>
          <p:nvPr/>
        </p:nvSpPr>
        <p:spPr>
          <a:xfrm>
            <a:off x="10752041" y="5943600"/>
            <a:ext cx="1203517" cy="71323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Игра 9">
            <a:hlinkClick r:id="" action="ppaction://media"/>
            <a:extLst>
              <a:ext uri="{FF2B5EF4-FFF2-40B4-BE49-F238E27FC236}">
                <a16:creationId xmlns:a16="http://schemas.microsoft.com/office/drawing/2014/main" id="{E7C89911-C22E-4693-B750-84F0BAF21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36937" y="7067034"/>
            <a:ext cx="487363" cy="487363"/>
          </a:xfrm>
          <a:prstGeom prst="rect">
            <a:avLst/>
          </a:prstGeom>
        </p:spPr>
      </p:pic>
      <p:sp>
        <p:nvSpPr>
          <p:cNvPr id="16" name="Управляющая кнопка: &quot;Назад&quot; или &quot;Предыдущий&quot;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096F5D0-DD2C-4C54-B7DE-1C90FC33FDB9}"/>
              </a:ext>
            </a:extLst>
          </p:cNvPr>
          <p:cNvSpPr/>
          <p:nvPr/>
        </p:nvSpPr>
        <p:spPr>
          <a:xfrm>
            <a:off x="186139" y="5943600"/>
            <a:ext cx="1203517" cy="651820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CDA830D6-267F-4D97-A4A2-D4E452ABCC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89656" y="7024388"/>
            <a:ext cx="487363" cy="487363"/>
          </a:xfrm>
          <a:prstGeom prst="rect">
            <a:avLst/>
          </a:prstGeom>
        </p:spPr>
      </p:pic>
      <p:pic>
        <p:nvPicPr>
          <p:cNvPr id="18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C7FAE561-140C-4071-85F8-5285C0B275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031323" y="7035621"/>
            <a:ext cx="487363" cy="487363"/>
          </a:xfrm>
          <a:prstGeom prst="rect">
            <a:avLst/>
          </a:prstGeom>
        </p:spPr>
      </p:pic>
      <p:pic>
        <p:nvPicPr>
          <p:cNvPr id="19" name="не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49EABCFC-DC0A-4F2A-942E-78BD86EA6F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722223" y="7080578"/>
            <a:ext cx="487363" cy="487363"/>
          </a:xfrm>
          <a:prstGeom prst="rect">
            <a:avLst/>
          </a:prstGeom>
        </p:spPr>
      </p:pic>
      <p:pic>
        <p:nvPicPr>
          <p:cNvPr id="20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63E4A06E-466B-488A-8726-563058FE52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331249" y="7121262"/>
            <a:ext cx="487363" cy="487363"/>
          </a:xfrm>
          <a:prstGeom prst="rect">
            <a:avLst/>
          </a:prstGeom>
        </p:spPr>
      </p:pic>
      <p:pic>
        <p:nvPicPr>
          <p:cNvPr id="21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EAAC1E12-E881-4F35-9E94-E74811197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104024" y="7035622"/>
            <a:ext cx="487363" cy="487363"/>
          </a:xfrm>
          <a:prstGeom prst="rect">
            <a:avLst/>
          </a:prstGeom>
        </p:spPr>
      </p:pic>
      <p:pic>
        <p:nvPicPr>
          <p:cNvPr id="22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FEDEB5B8-C1AD-440A-8E8B-C1B7E76FB9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58220" y="7035623"/>
            <a:ext cx="487363" cy="487363"/>
          </a:xfrm>
          <a:prstGeom prst="rect">
            <a:avLst/>
          </a:prstGeom>
        </p:spPr>
      </p:pic>
      <p:pic>
        <p:nvPicPr>
          <p:cNvPr id="23" name="правильный ответ">
            <a:hlinkClick r:id="" action="ppaction://media"/>
            <a:extLst>
              <a:ext uri="{FF2B5EF4-FFF2-40B4-BE49-F238E27FC236}">
                <a16:creationId xmlns:a16="http://schemas.microsoft.com/office/drawing/2014/main" id="{3FD11E27-2CA3-49DC-A53E-4A654BC283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64162" y="694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7 0.00648 L -0.01537 0.00648 C -0.01459 -0.01042 -0.01511 -0.03473 -0.01133 -0.05301 C -0.01016 -0.0588 -0.00821 -0.06436 -0.0073 -0.07037 C -0.00521 -0.08357 -0.0069 -0.07778 -0.00235 -0.08774 C -0.00092 -0.09537 -0.00248 -0.08912 0.00091 -0.09792 C 0.0056 -0.11042 0.00091 -0.1 0.00664 -0.11389 C 0.00755 -0.11644 0.00898 -0.11852 0.00989 -0.12107 C 0.01106 -0.12477 0.01158 -0.12917 0.01315 -0.13264 C 0.01523 -0.1375 0.01797 -0.14144 0.02044 -0.14561 C 0.02474 -0.15301 0.03281 -0.16551 0.03841 -0.16736 C 0.04036 -0.16806 0.04297 -0.16875 0.04492 -0.17037 C 0.04765 -0.17269 0.05013 -0.1757 0.05299 -0.17755 C 0.05651 -0.17963 0.06015 -0.1801 0.06367 -0.18195 C 0.06783 -0.18403 0.07187 -0.18658 0.07591 -0.18912 C 0.07708 -0.18982 0.07799 -0.19144 0.07916 -0.19213 C 0.08645 -0.19607 0.09049 -0.19537 0.09869 -0.1963 L 0.15247 -0.19491 C 0.16224 -0.19445 0.15481 -0.19468 0.16145 -0.18912 C 0.1638 -0.18727 0.1664 -0.18635 0.16888 -0.18473 C 0.1707 -0.18357 0.17265 -0.18195 0.17448 -0.18056 C 0.17669 -0.17894 0.1789 -0.17755 0.18099 -0.17616 C 0.1832 -0.17315 0.18528 -0.17014 0.18763 -0.16736 C 0.18906 -0.16574 0.19088 -0.16482 0.19244 -0.1632 C 0.19427 -0.16088 0.1957 -0.15811 0.19739 -0.15579 C 0.19974 -0.15278 0.20234 -0.15024 0.20468 -0.14723 C 0.20612 -0.14537 0.20729 -0.14306 0.20872 -0.14144 C 0.21002 -0.13982 0.21172 -0.13889 0.21289 -0.13704 C 0.22187 -0.12084 0.21914 -0.12315 0.22513 -0.10811 C 0.22604 -0.10556 0.22734 -0.10324 0.22838 -0.1007 C 0.22929 -0.09838 0.22981 -0.09584 0.23073 -0.09352 C 0.23333 -0.08704 0.23619 -0.08102 0.23893 -0.07477 C 0.23971 -0.07269 0.2414 -0.06899 0.2414 -0.06899 C 0.24192 -0.06598 0.24231 -0.06297 0.24297 -0.06019 C 0.24362 -0.05764 0.24492 -0.05556 0.24544 -0.05301 C 0.24648 -0.04838 0.24687 -0.04306 0.24791 -0.03843 C 0.25455 -0.00996 0.24856 -0.04445 0.25273 -0.01968 C 0.25338 -0.01621 0.25403 -0.01297 0.25442 -0.00949 C 0.25507 -0.00371 0.25612 0.00787 0.25612 0.00787 C 0.25547 0.03148 0.2556 0.05532 0.25442 0.07893 C 0.25416 0.0831 0.2526 0.08657 0.25195 0.09051 C 0.25169 0.09259 0.25052 0.11088 0.25039 0.11226 C 0.25013 0.11458 0.24974 0.11713 0.24948 0.11944 C 0.24922 0.12338 0.24908 0.12731 0.24869 0.13101 C 0.2483 0.13541 0.24752 0.13981 0.24713 0.14421 C 0.24648 0.14976 0.24544 0.16157 0.24544 0.16157 C 0.24453 0.20926 0.24466 0.19143 0.24466 0.21504 L 0.24466 0.21666 " pathEditMode="relative" ptsTypes="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2269 L -0.00065 0.02269 C 0.00143 0.01482 0.00351 0.00718 0.00586 -0.00069 C 0.00677 -0.00393 0.0082 -0.00717 0.00911 -0.01065 C 0.01367 -0.02847 0.00755 -0.00995 0.01237 -0.02963 C 0.01276 -0.03125 0.02005 -0.05903 0.02292 -0.06435 C 0.02474 -0.06782 0.02734 -0.07014 0.02943 -0.07315 C 0.03112 -0.07546 0.03242 -0.0787 0.03437 -0.08032 C 0.03685 -0.08217 0.03971 -0.08217 0.04245 -0.0831 C 0.04388 -0.08472 0.04544 -0.08565 0.04661 -0.0875 C 0.04792 -0.08958 0.04831 -0.09352 0.04987 -0.09491 C 0.05143 -0.09606 0.06992 -0.10046 0.07018 -0.10069 C 0.09349 -0.1088 0.07396 -0.10486 0.09219 -0.10787 C 0.0957 -0.11018 0.09909 -0.11342 0.10286 -0.11505 C 0.10573 -0.11643 0.10885 -0.11597 0.11185 -0.11643 C 0.12187 -0.11875 0.12239 -0.11921 0.13138 -0.12222 L 0.16393 -0.12083 C 0.16849 -0.1206 0.16914 -0.11759 0.1737 -0.11505 C 0.17695 -0.11319 0.18021 -0.11204 0.18359 -0.11065 C 0.19219 -0.10741 0.19687 -0.10694 0.20638 -0.10486 C 0.2138 -0.10162 0.22239 -0.09815 0.22917 -0.09329 C 0.23099 -0.09213 0.23216 -0.08866 0.23411 -0.0875 L 0.23893 -0.08472 C 0.24167 -0.08032 0.2444 -0.07616 0.24713 -0.07153 C 0.24883 -0.06875 0.25026 -0.06551 0.25195 -0.06296 C 0.25469 -0.0588 0.26159 -0.05046 0.26419 -0.04398 C 0.26549 -0.04097 0.26627 -0.03727 0.26745 -0.03403 C 0.26875 -0.03032 0.27031 -0.02731 0.27161 -0.02384 C 0.27265 -0.02083 0.27539 -0.00926 0.27565 -0.00787 C 0.28112 0.01945 0.27305 -0.01528 0.27969 0.0125 C 0.27995 0.0206 0.28021 0.02894 0.2806 0.03704 C 0.28073 0.04051 0.28112 0.04375 0.28138 0.04722 C 0.28164 0.05162 0.2819 0.05602 0.28216 0.06019 C 0.28242 0.06412 0.28229 0.06829 0.28294 0.07199 C 0.28372 0.07593 0.28515 0.07963 0.2862 0.08357 C 0.28659 0.08634 0.28685 0.08935 0.28711 0.09213 C 0.28737 0.0956 0.28737 0.09908 0.28789 0.10232 C 0.28867 0.10741 0.2901 0.11204 0.29114 0.1169 C 0.2914 0.12107 0.2914 0.1257 0.29193 0.12986 C 0.29414 0.14792 0.29427 0.14005 0.29687 0.15602 C 0.29752 0.16019 0.29778 0.16482 0.29844 0.16898 C 0.29922 0.17338 0.30013 0.17778 0.30091 0.18195 C 0.30156 0.18542 0.30195 0.18889 0.3026 0.19213 C 0.30664 0.25741 0.30182 0.17454 0.30586 0.3037 C 0.30599 0.3088 0.30755 0.32523 0.30833 0.33287 C 0.30768 0.35648 0.30729 0.38009 0.30664 0.40394 C 0.30651 0.4081 0.30625 0.4125 0.30586 0.4169 C 0.30573 0.41829 0.3056 0.41991 0.30495 0.4213 C 0.29987 0.43287 0.30013 0.42546 0.30013 0.43148 L 0.29935 0.43148 " pathEditMode="relative" ptsTypes="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0.00261 -0.01991 0.00391 -0.02222 0.00156 -0.04491 C 0.00143 -0.04722 -0.00013 -0.04861 -0.00078 -0.05069 C -0.00169 -0.05301 -0.00208 -0.05602 -0.00325 -0.05787 C -0.00703 -0.06435 -0.01211 -0.06806 -0.01549 -0.07523 C -0.01706 -0.0787 -0.02057 -0.08657 -0.02278 -0.08982 C -0.02695 -0.09537 -0.02747 -0.09398 -0.03255 -0.09699 C -0.04453 -0.10417 -0.03398 -0.10069 -0.0513 -0.10278 C -0.06575 -0.10926 -0.05286 -0.10417 -0.0888 -0.10139 L -0.1125 -0.1 L -0.11732 -0.09838 C -0.11875 -0.09815 -0.12005 -0.09745 -0.12148 -0.09699 C -0.13359 -0.09352 -0.12161 -0.09745 -0.13125 -0.09421 L -0.14583 -0.08102 C -0.15156 -0.07616 -0.14909 -0.07778 -0.15325 -0.07523 C -0.15534 -0.07269 -0.15638 -0.07199 -0.15807 -0.06806 C -0.16041 -0.06273 -0.16133 -0.05833 -0.1638 -0.05347 C -0.17305 -0.03519 -0.16471 -0.05579 -0.17278 -0.03171 C -0.17383 -0.0287 -0.175 -0.02616 -0.17604 -0.02315 C -0.17799 -0.01736 -0.17982 -0.01157 -0.18177 -0.00579 C -0.18281 -0.00232 -0.18398 0.00093 -0.18502 0.0044 C -0.18607 0.00833 -0.18724 0.01204 -0.18828 0.01597 C -0.18997 0.02268 -0.19127 0.02963 -0.1931 0.03634 C -0.19427 0.04028 -0.19557 0.04398 -0.19635 0.04792 C -0.19713 0.05116 -0.19726 0.05486 -0.19805 0.0581 C -0.19948 0.06412 -0.20104 0.06991 -0.20299 0.07546 C -0.20377 0.07778 -0.20469 0.08009 -0.20534 0.08264 C -0.20612 0.08542 -0.20638 0.08866 -0.20703 0.09143 C -0.20885 0.09931 -0.21002 0.10162 -0.21276 0.1088 C -0.21302 0.11366 -0.21302 0.11852 -0.21354 0.12338 C -0.21432 0.13102 -0.2168 0.14653 -0.2168 0.14676 C -0.21706 0.15185 -0.21732 0.15718 -0.21758 0.1625 C -0.21784 0.16528 -0.21836 0.16806 -0.21836 0.17106 C -0.21836 0.20694 -0.21849 0.24259 -0.21758 0.27824 C -0.21719 0.29398 -0.2164 0.29583 -0.21354 0.30579 C -0.21315 0.32361 -0.21497 0.34306 -0.21028 0.35949 C -0.20989 0.36111 -0.20937 0.36273 -0.20859 0.36389 C -0.20742 0.36574 -0.20599 0.36667 -0.20456 0.36829 C -0.20273 0.37292 -0.2039 0.37245 -0.20208 0.37245 L -0.20208 0.37268 " pathEditMode="relative" rAng="0" ptsTypes="AAAAAAAAAAAAAAAAAAAAAAAAAAAAAAAAAAAAA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1333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6 0.01528 L 0.02826 0.01528 C 0.02631 0.00209 0.02279 -0.01041 0.02253 -0.02384 C 0.02162 -0.0662 0.02396 -0.05069 0.02006 -0.07176 C 0.01797 -0.09722 0.02058 -0.06551 0.01836 -0.09352 C 0.0181 -0.09699 0.01797 -0.10023 0.01758 -0.1037 C 0.01693 -0.10949 0.01602 -0.11528 0.01511 -0.12106 C 0.01381 -0.14305 0.01537 -0.12546 0.01185 -0.14861 C 0.01055 -0.1581 0.01029 -0.16389 0.0086 -0.17315 C 0.00821 -0.17569 0.00769 -0.17824 0.00703 -0.18055 C 0.00612 -0.18356 0.00469 -0.18611 0.00378 -0.18912 C 0.00144 -0.19583 0.00013 -0.20347 -0.00273 -0.20949 C -0.01601 -0.2368 -0.00039 -0.20324 -0.01093 -0.22986 C -0.01289 -0.23472 -0.01536 -0.23935 -0.01744 -0.24421 C -0.02135 -0.25347 -0.02877 -0.27754 -0.03372 -0.28055 C -0.05507 -0.29305 -0.02278 -0.27291 -0.05169 -0.29653 C -0.05833 -0.30185 -0.06341 -0.30092 -0.07044 -0.30231 C -0.07213 -0.30254 -0.07369 -0.30324 -0.07539 -0.3037 C -0.07838 -0.30555 -0.08112 -0.30879 -0.08424 -0.30949 C -0.0927 -0.31134 -0.10117 -0.31018 -0.10963 -0.31088 C -0.11263 -0.31111 -0.11549 -0.3118 -0.11849 -0.31227 C -0.12916 -0.31134 -0.13971 -0.31134 -0.15039 -0.30949 C -0.15364 -0.30879 -0.15677 -0.30625 -0.16015 -0.30509 C -0.16549 -0.30324 -0.17096 -0.30231 -0.17643 -0.30069 C -0.17864 -0.29884 -0.18086 -0.29722 -0.18294 -0.29491 C -0.18867 -0.28889 -0.19778 -0.27616 -0.20247 -0.27037 C -0.2082 -0.26319 -0.21054 -0.26227 -0.21471 -0.25301 C -0.23164 -0.21481 -0.21172 -0.25602 -0.22864 -0.20231 C -0.23307 -0.18796 -0.23255 -0.1912 -0.23515 -0.17616 C -0.23567 -0.17222 -0.23619 -0.16829 -0.23672 -0.16458 C -0.23724 -0.16111 -0.23789 -0.15787 -0.23841 -0.1544 C -0.23867 -0.15208 -0.23867 -0.14954 -0.23919 -0.14722 C -0.2401 -0.14259 -0.24153 -0.13842 -0.24244 -0.13403 C -0.24283 -0.13217 -0.24283 -0.13009 -0.24323 -0.12824 C -0.24375 -0.12592 -0.24453 -0.12361 -0.24492 -0.12106 C -0.24609 -0.11389 -0.24687 -0.10648 -0.24817 -0.0993 C -0.24843 -0.09791 -0.24882 -0.09653 -0.24895 -0.09491 C -0.24922 -0.09282 -0.25013 -0.08171 -0.25065 -0.07893 C -0.25429 -0.05949 -0.25 -0.09236 -0.2539 -0.06296 C -0.25416 -0.06018 -0.25429 -0.05717 -0.25468 -0.0544 C -0.25507 -0.05046 -0.25586 -0.04676 -0.25625 -0.04282 C -0.25664 -0.03935 -0.25677 -0.03588 -0.25716 -0.03264 C -0.25898 -0.01574 -0.25833 -0.02685 -0.2595 -0.01366 C -0.25989 -0.01041 -0.26002 -0.00694 -0.26041 -0.0037 C -0.26054 -0.00162 -0.26093 0.00023 -0.26119 0.00209 C -0.26315 0.01991 -0.26093 0.00324 -0.26276 0.01667 C -0.26315 0.02107 -0.26315 0.02546 -0.26367 0.02963 C -0.26393 0.03218 -0.2651 0.03449 -0.26523 0.03704 C -0.26588 0.04468 -0.26575 0.05255 -0.26601 0.06019 C -0.26549 0.07084 -0.2651 0.08148 -0.26445 0.09213 C -0.26432 0.09491 -0.2638 0.09792 -0.26367 0.1007 C -0.26276 0.11736 -0.26276 0.11713 -0.26276 0.12824 L -0.26198 0.12986 " pathEditMode="relative" ptsTypes="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8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6 0.00879 L -0.02696 0.00879 C -0.02592 0.04282 -0.02513 0.0243 -0.02774 0.04792 C -0.02813 0.05069 -0.028 0.0537 -0.02852 0.05648 C -0.02969 0.06157 -0.03256 0.07106 -0.03256 0.07106 C -0.03177 0.1331 -0.0323 0.12153 -0.02943 0.18542 C -0.02917 0.18889 -0.02891 0.19236 -0.02852 0.1956 C -0.02826 0.23241 -0.02826 0.26898 -0.02774 0.30579 C -0.02761 0.31504 -0.02709 0.32407 -0.02696 0.33333 C -0.02565 0.42477 -0.02995 0.38981 -0.02448 0.42893 C -0.02539 0.50833 -0.02409 0.47847 -0.02618 0.51898 L -0.02618 0.51898 " pathEditMode="relative" ptsTypes="AAAAAAAAAA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0.03472 L 0.00951 0.03472 C 0.0138 -0.07662 0.00794 0.05903 0.01445 -0.04653 C 0.01497 -0.05579 0.01484 -0.06482 0.01523 -0.07408 C 0.01602 -0.09283 0.01667 -0.11181 0.01771 -0.13056 C 0.01797 -0.13588 0.01888 -0.14121 0.01927 -0.14653 C 0.01992 -0.15463 0.02044 -0.16296 0.02096 -0.1713 C 0.02279 -0.23264 0.02305 -0.21921 0.01693 -0.32037 C 0.01628 -0.3294 0.01471 -0.3382 0.01276 -0.34653 C 0.01094 -0.35463 0.00846 -0.3625 0.00547 -0.36968 C -0.00352 -0.39121 -0.0112 -0.40579 -0.02305 -0.42037 C -0.02591 -0.42384 -0.02904 -0.42616 -0.03203 -0.42917 C -0.03398 -0.4331 -0.03542 -0.43773 -0.03776 -0.44074 C -0.03984 -0.44352 -0.04271 -0.44445 -0.04505 -0.44653 C -0.05221 -0.45278 -0.0487 -0.45139 -0.05482 -0.45533 C -0.05977 -0.45834 -0.06497 -0.45972 -0.06953 -0.46389 C -0.07109 -0.46528 -0.07266 -0.46736 -0.07435 -0.46829 C -0.07865 -0.47037 -0.08307 -0.47176 -0.0875 -0.47269 C -0.0901 -0.47315 -0.09284 -0.47338 -0.09557 -0.47408 C -0.09961 -0.475 -0.10026 -0.47546 -0.10378 -0.47685 C -0.1181 -0.47593 -0.13255 -0.4757 -0.147 -0.47408 C -0.15026 -0.47361 -0.15352 -0.47292 -0.15677 -0.47107 C -0.1599 -0.46945 -0.16263 -0.46597 -0.16575 -0.46389 C -0.16784 -0.4625 -0.17005 -0.46227 -0.17227 -0.46111 C -0.17448 -0.45972 -0.17656 -0.4581 -0.17878 -0.45671 C -0.18529 -0.45255 -0.18398 -0.45417 -0.1918 -0.44792 C -0.19453 -0.44584 -0.19714 -0.44306 -0.19987 -0.44074 C -0.20182 -0.43912 -0.20378 -0.43796 -0.2056 -0.43634 C -0.21133 -0.43125 -0.21706 -0.4257 -0.22279 -0.42037 C -0.22487 -0.41852 -0.22695 -0.41597 -0.2293 -0.41459 C -0.23086 -0.41366 -0.23255 -0.41296 -0.23411 -0.41181 C -0.24284 -0.40579 -0.23659 -0.40834 -0.24479 -0.40602 C -0.24779 -0.40255 -0.25078 -0.39931 -0.25365 -0.39584 C -0.25794 -0.39097 -0.26406 -0.38241 -0.26758 -0.37709 C -0.26927 -0.37431 -0.2707 -0.37107 -0.2724 -0.36829 C -0.27461 -0.36482 -0.27682 -0.36158 -0.27904 -0.3581 C -0.2806 -0.35533 -0.28203 -0.35209 -0.28385 -0.34954 C -0.28542 -0.34722 -0.28711 -0.3456 -0.2888 -0.34375 C -0.29375 -0.32153 -0.2849 -0.35834 -0.29609 -0.32477 C -0.30586 -0.2956 -0.30117 -0.30648 -0.30508 -0.28866 C -0.31237 -0.25533 -0.30651 -0.28704 -0.31159 -0.25371 C -0.31953 -0.20185 -0.30885 -0.27616 -0.31562 -0.22477 C -0.31615 -0.2213 -0.31693 -0.21806 -0.31732 -0.21459 C -0.31797 -0.2088 -0.31888 -0.19722 -0.31888 -0.19722 C -0.31979 -0.13009 -0.31966 -0.15764 -0.31966 -0.11459 L -0.31966 -0.11459 " pathEditMode="relative" ptsTypes="AAAAAAAAAAAAAAAAAAAAAAAAAAAAAAAAAAAAAAAAAAAA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2226</TotalTime>
  <Words>19</Words>
  <Application>Microsoft Office PowerPoint</Application>
  <PresentationFormat>Широкоэкранный</PresentationFormat>
  <Paragraphs>7</Paragraphs>
  <Slides>11</Slides>
  <Notes>0</Notes>
  <HiddenSlides>0</HiddenSlides>
  <MMClips>71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Admin</cp:lastModifiedBy>
  <cp:revision>42</cp:revision>
  <dcterms:created xsi:type="dcterms:W3CDTF">2022-03-11T06:24:01Z</dcterms:created>
  <dcterms:modified xsi:type="dcterms:W3CDTF">2022-03-13T10:06:41Z</dcterms:modified>
</cp:coreProperties>
</file>