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3"/>
  </p:notesMasterIdLst>
  <p:sldIdLst>
    <p:sldId id="269" r:id="rId2"/>
    <p:sldId id="267" r:id="rId3"/>
    <p:sldId id="272" r:id="rId4"/>
    <p:sldId id="273" r:id="rId5"/>
    <p:sldId id="274" r:id="rId6"/>
    <p:sldId id="275" r:id="rId7"/>
    <p:sldId id="276" r:id="rId8"/>
    <p:sldId id="263" r:id="rId9"/>
    <p:sldId id="268" r:id="rId10"/>
    <p:sldId id="271" r:id="rId11"/>
    <p:sldId id="27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89773" autoAdjust="0"/>
  </p:normalViewPr>
  <p:slideViewPr>
    <p:cSldViewPr>
      <p:cViewPr varScale="1">
        <p:scale>
          <a:sx n="101" d="100"/>
          <a:sy n="101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C177C55-82A4-4370-9219-E4C22490AA3C}" type="datetimeFigureOut">
              <a:rPr lang="ru-RU"/>
              <a:pPr>
                <a:defRPr/>
              </a:pPr>
              <a:t>22.02.2020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7170B4-4242-4841-9602-C963A8F578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Разделиться на 4 команды. Собери цифру и набери код. От самой маленькой цифры к самой большой.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7170B4-4242-4841-9602-C963A8F5780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Разделиться на 4 команды. Собери цифру и набери код. От самой маленькой цифры к самой большой.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7170B4-4242-4841-9602-C963A8F5780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93BF0-EB87-4AA3-B40A-8CE00A3C349B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F095F-2C7D-42F4-9CD2-D55CE0E63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7CFB4-8433-4A1B-8DD1-3C1E51E9AF05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010C5-0E2D-4766-8942-9070CB62EC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5E335-D978-4E70-AC1B-89283D5D9FFC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74531-1FAE-468D-97BA-6D4EC2FB9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A61B1-BB99-4EE1-94EC-F53811152541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4B96E-40F3-40C2-BA2E-448F7E590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FC299-D3E8-4311-936B-4218955A2D11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7BE33-686A-4C30-AC1F-A8465933C2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E0140-5E79-4DF2-BA37-ACAD71EE72C4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F0D31-3B0F-4977-AC99-1386ED3F8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7DBC8-2981-4A52-9963-7810AC5C315B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3AB49-C916-44A9-BA78-BCA61BE2E7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42FF2-9977-4FF1-9C65-B02C827AFA26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76CD6-0D8A-442D-A657-778117017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4709E-2AC4-4405-BBC4-030EAE003551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BEA6-3C4D-4F94-8975-9B5CB2A8D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61152-E994-4FC1-A2C2-AA0CF3BF164A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32952-CF2C-4A53-AC1C-294D0BE6BD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9FF32-6A89-40B5-9B7E-16EFE4DF0C03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73909-9778-4D96-8949-35EF2D536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7F611D76-D9B4-4553-8AFC-00D2B8B2FF40}" type="datetimeFigureOut">
              <a:rPr lang="ru-RU"/>
              <a:pPr>
                <a:defRPr/>
              </a:pPr>
              <a:t>22.02.2020</a:t>
            </a:fld>
            <a:endParaRPr lang="ru-RU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36EFBB-52A7-4933-9E3F-1DCB2F61F5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slide" Target="slide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4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5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6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7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8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10.xm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3" action="ppaction://hlinksldjump"/>
          </p:cNvPr>
          <p:cNvSpPr/>
          <p:nvPr/>
        </p:nvSpPr>
        <p:spPr>
          <a:xfrm>
            <a:off x="1785918" y="2143116"/>
            <a:ext cx="5786478" cy="2428892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Дидактическая игра</a:t>
            </a:r>
          </a:p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«Числа - соседи»</a:t>
            </a:r>
            <a:endParaRPr lang="ru-RU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5984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5143512"/>
            <a:ext cx="971528" cy="1440000"/>
          </a:xfrm>
          <a:prstGeom prst="rect">
            <a:avLst/>
          </a:prstGeom>
          <a:noFill/>
        </p:spPr>
      </p:pic>
      <p:pic>
        <p:nvPicPr>
          <p:cNvPr id="7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000636"/>
            <a:ext cx="1171800" cy="1440000"/>
          </a:xfrm>
          <a:prstGeom prst="rect">
            <a:avLst/>
          </a:prstGeom>
          <a:noFill/>
        </p:spPr>
      </p:pic>
      <p:pic>
        <p:nvPicPr>
          <p:cNvPr id="8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5072074"/>
            <a:ext cx="1144715" cy="1440000"/>
          </a:xfrm>
          <a:prstGeom prst="rect">
            <a:avLst/>
          </a:prstGeom>
          <a:noFill/>
        </p:spPr>
      </p:pic>
      <p:pic>
        <p:nvPicPr>
          <p:cNvPr id="9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3357562"/>
            <a:ext cx="1110000" cy="1440000"/>
          </a:xfrm>
          <a:prstGeom prst="rect">
            <a:avLst/>
          </a:prstGeom>
          <a:noFill/>
        </p:spPr>
      </p:pic>
      <p:pic>
        <p:nvPicPr>
          <p:cNvPr id="10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16" y="3286124"/>
            <a:ext cx="1076856" cy="1440000"/>
          </a:xfrm>
          <a:prstGeom prst="rect">
            <a:avLst/>
          </a:prstGeom>
          <a:noFill/>
        </p:spPr>
      </p:pic>
      <p:pic>
        <p:nvPicPr>
          <p:cNvPr id="11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85918" y="3286124"/>
            <a:ext cx="1023596" cy="1440000"/>
          </a:xfrm>
          <a:prstGeom prst="rect">
            <a:avLst/>
          </a:prstGeom>
          <a:noFill/>
        </p:spPr>
      </p:pic>
      <p:pic>
        <p:nvPicPr>
          <p:cNvPr id="12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7752" y="3382884"/>
            <a:ext cx="902355" cy="1332000"/>
          </a:xfrm>
          <a:prstGeom prst="rect">
            <a:avLst/>
          </a:prstGeom>
          <a:noFill/>
        </p:spPr>
      </p:pic>
      <p:pic>
        <p:nvPicPr>
          <p:cNvPr id="13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14546" y="4929198"/>
            <a:ext cx="1047339" cy="1440000"/>
          </a:xfrm>
          <a:prstGeom prst="rect">
            <a:avLst/>
          </a:prstGeom>
          <a:noFill/>
        </p:spPr>
      </p:pic>
      <p:pic>
        <p:nvPicPr>
          <p:cNvPr id="14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3286124"/>
            <a:ext cx="1061707" cy="1440000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72000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170000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715008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858016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345" y="1071546"/>
            <a:ext cx="1085631" cy="1440000"/>
          </a:xfrm>
          <a:prstGeom prst="rect">
            <a:avLst/>
          </a:prstGeom>
          <a:noFill/>
        </p:spPr>
      </p:pic>
      <p:pic>
        <p:nvPicPr>
          <p:cNvPr id="27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1071546"/>
            <a:ext cx="1171800" cy="1440000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8001024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8" y="1060306"/>
            <a:ext cx="1076856" cy="1440000"/>
          </a:xfrm>
          <a:prstGeom prst="rect">
            <a:avLst/>
          </a:prstGeom>
          <a:noFill/>
        </p:spPr>
      </p:pic>
      <p:pic>
        <p:nvPicPr>
          <p:cNvPr id="3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9454" y="1060306"/>
            <a:ext cx="1023596" cy="1440000"/>
          </a:xfrm>
          <a:prstGeom prst="rect">
            <a:avLst/>
          </a:prstGeom>
          <a:noFill/>
        </p:spPr>
      </p:pic>
      <p:pic>
        <p:nvPicPr>
          <p:cNvPr id="31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715272" y="3429000"/>
            <a:ext cx="1085631" cy="1440000"/>
          </a:xfrm>
          <a:prstGeom prst="rect">
            <a:avLst/>
          </a:prstGeom>
          <a:noFill/>
        </p:spPr>
      </p:pic>
      <p:pic>
        <p:nvPicPr>
          <p:cNvPr id="32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071546"/>
            <a:ext cx="971528" cy="1440000"/>
          </a:xfrm>
          <a:prstGeom prst="rect">
            <a:avLst/>
          </a:prstGeom>
          <a:noFill/>
        </p:spPr>
      </p:pic>
      <p:pic>
        <p:nvPicPr>
          <p:cNvPr id="33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1071546"/>
            <a:ext cx="1144715" cy="1440000"/>
          </a:xfrm>
          <a:prstGeom prst="rect">
            <a:avLst/>
          </a:prstGeom>
          <a:noFill/>
        </p:spPr>
      </p:pic>
      <p:pic>
        <p:nvPicPr>
          <p:cNvPr id="34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1071546"/>
            <a:ext cx="1110000" cy="1440000"/>
          </a:xfrm>
          <a:prstGeom prst="rect">
            <a:avLst/>
          </a:prstGeom>
          <a:noFill/>
        </p:spPr>
      </p:pic>
      <p:pic>
        <p:nvPicPr>
          <p:cNvPr id="35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72462" y="1142984"/>
            <a:ext cx="902355" cy="1332000"/>
          </a:xfrm>
          <a:prstGeom prst="rect">
            <a:avLst/>
          </a:prstGeom>
          <a:noFill/>
        </p:spPr>
      </p:pic>
      <p:sp>
        <p:nvSpPr>
          <p:cNvPr id="36" name="Стрелка вправо 35">
            <a:hlinkClick r:id="rId12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2143116"/>
            <a:ext cx="5786478" cy="2428892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774950"/>
            <a:ext cx="971528" cy="1440000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3429000"/>
            <a:ext cx="1171800" cy="1440000"/>
          </a:xfrm>
          <a:prstGeom prst="rect">
            <a:avLst/>
          </a:prstGeom>
          <a:noFill/>
        </p:spPr>
      </p:pic>
      <p:pic>
        <p:nvPicPr>
          <p:cNvPr id="1028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3143248"/>
            <a:ext cx="1144715" cy="1440000"/>
          </a:xfrm>
          <a:prstGeom prst="rect">
            <a:avLst/>
          </a:prstGeom>
          <a:noFill/>
        </p:spPr>
      </p:pic>
      <p:pic>
        <p:nvPicPr>
          <p:cNvPr id="1029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62000" y="3132008"/>
            <a:ext cx="1110000" cy="1440000"/>
          </a:xfrm>
          <a:prstGeom prst="rect">
            <a:avLst/>
          </a:prstGeom>
          <a:noFill/>
        </p:spPr>
      </p:pic>
      <p:pic>
        <p:nvPicPr>
          <p:cNvPr id="1030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5276" y="3071810"/>
            <a:ext cx="1076856" cy="1440000"/>
          </a:xfrm>
          <a:prstGeom prst="rect">
            <a:avLst/>
          </a:prstGeom>
          <a:noFill/>
        </p:spPr>
      </p:pic>
      <p:pic>
        <p:nvPicPr>
          <p:cNvPr id="1031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48668" y="3143248"/>
            <a:ext cx="1023596" cy="1440000"/>
          </a:xfrm>
          <a:prstGeom prst="rect">
            <a:avLst/>
          </a:prstGeom>
          <a:noFill/>
        </p:spPr>
      </p:pic>
      <p:pic>
        <p:nvPicPr>
          <p:cNvPr id="1032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72264" y="3429000"/>
            <a:ext cx="902355" cy="1332000"/>
          </a:xfrm>
          <a:prstGeom prst="rect">
            <a:avLst/>
          </a:prstGeom>
          <a:noFill/>
        </p:spPr>
      </p:pic>
      <p:pic>
        <p:nvPicPr>
          <p:cNvPr id="1033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53751" y="3571876"/>
            <a:ext cx="1047339" cy="1440000"/>
          </a:xfrm>
          <a:prstGeom prst="rect">
            <a:avLst/>
          </a:prstGeom>
          <a:noFill/>
        </p:spPr>
      </p:pic>
      <p:pic>
        <p:nvPicPr>
          <p:cNvPr id="1034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39449" y="4917958"/>
            <a:ext cx="1061707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1071546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45277" y="1071546"/>
            <a:ext cx="1076856" cy="1440000"/>
          </a:xfrm>
          <a:prstGeom prst="rect">
            <a:avLst/>
          </a:prstGeom>
          <a:noFill/>
        </p:spPr>
      </p:pic>
      <p:pic>
        <p:nvPicPr>
          <p:cNvPr id="20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30765" y="1071546"/>
            <a:ext cx="1110000" cy="1440000"/>
          </a:xfrm>
          <a:prstGeom prst="rect">
            <a:avLst/>
          </a:prstGeom>
          <a:noFill/>
        </p:spPr>
      </p:pic>
      <p:sp>
        <p:nvSpPr>
          <p:cNvPr id="19" name="Стрелка вправо 18">
            <a:hlinkClick r:id="rId12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0221" y="4857760"/>
            <a:ext cx="1085631" cy="144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774950"/>
            <a:ext cx="971528" cy="1440000"/>
          </a:xfrm>
          <a:prstGeom prst="rect">
            <a:avLst/>
          </a:prstGeom>
          <a:noFill/>
        </p:spPr>
      </p:pic>
      <p:pic>
        <p:nvPicPr>
          <p:cNvPr id="19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3429000"/>
            <a:ext cx="1171800" cy="1440000"/>
          </a:xfrm>
          <a:prstGeom prst="rect">
            <a:avLst/>
          </a:prstGeom>
          <a:noFill/>
        </p:spPr>
      </p:pic>
      <p:pic>
        <p:nvPicPr>
          <p:cNvPr id="20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3143248"/>
            <a:ext cx="1144715" cy="1440000"/>
          </a:xfrm>
          <a:prstGeom prst="rect">
            <a:avLst/>
          </a:prstGeom>
          <a:noFill/>
        </p:spPr>
      </p:pic>
      <p:pic>
        <p:nvPicPr>
          <p:cNvPr id="21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2000" y="3132008"/>
            <a:ext cx="1110000" cy="1440000"/>
          </a:xfrm>
          <a:prstGeom prst="rect">
            <a:avLst/>
          </a:prstGeom>
          <a:noFill/>
        </p:spPr>
      </p:pic>
      <p:pic>
        <p:nvPicPr>
          <p:cNvPr id="22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5276" y="3071810"/>
            <a:ext cx="1076856" cy="1440000"/>
          </a:xfrm>
          <a:prstGeom prst="rect">
            <a:avLst/>
          </a:prstGeom>
          <a:noFill/>
        </p:spPr>
      </p:pic>
      <p:pic>
        <p:nvPicPr>
          <p:cNvPr id="23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48668" y="3143248"/>
            <a:ext cx="1023596" cy="1440000"/>
          </a:xfrm>
          <a:prstGeom prst="rect">
            <a:avLst/>
          </a:prstGeom>
          <a:noFill/>
        </p:spPr>
      </p:pic>
      <p:pic>
        <p:nvPicPr>
          <p:cNvPr id="24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64" y="3429000"/>
            <a:ext cx="902355" cy="1332000"/>
          </a:xfrm>
          <a:prstGeom prst="rect">
            <a:avLst/>
          </a:prstGeom>
          <a:noFill/>
        </p:spPr>
      </p:pic>
      <p:pic>
        <p:nvPicPr>
          <p:cNvPr id="25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53751" y="3571876"/>
            <a:ext cx="1047339" cy="1440000"/>
          </a:xfrm>
          <a:prstGeom prst="rect">
            <a:avLst/>
          </a:prstGeom>
          <a:noFill/>
        </p:spPr>
      </p:pic>
      <p:pic>
        <p:nvPicPr>
          <p:cNvPr id="26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939449" y="4917958"/>
            <a:ext cx="1061707" cy="1440000"/>
          </a:xfrm>
          <a:prstGeom prst="rect">
            <a:avLst/>
          </a:prstGeom>
          <a:noFill/>
        </p:spPr>
      </p:pic>
      <p:sp>
        <p:nvSpPr>
          <p:cNvPr id="27" name="Стрелка вправо 26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0221" y="4857760"/>
            <a:ext cx="1085631" cy="1440000"/>
          </a:xfrm>
          <a:prstGeom prst="rect">
            <a:avLst/>
          </a:prstGeom>
          <a:noFill/>
        </p:spPr>
      </p:pic>
      <p:pic>
        <p:nvPicPr>
          <p:cNvPr id="29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1071546"/>
            <a:ext cx="971528" cy="1440000"/>
          </a:xfrm>
          <a:prstGeom prst="rect">
            <a:avLst/>
          </a:prstGeom>
          <a:noFill/>
        </p:spPr>
      </p:pic>
      <p:pic>
        <p:nvPicPr>
          <p:cNvPr id="30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357422" y="1071546"/>
            <a:ext cx="1085631" cy="1440000"/>
          </a:xfrm>
          <a:prstGeom prst="rect">
            <a:avLst/>
          </a:prstGeom>
          <a:noFill/>
        </p:spPr>
      </p:pic>
      <p:pic>
        <p:nvPicPr>
          <p:cNvPr id="31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1071546"/>
            <a:ext cx="1171800" cy="144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4786322"/>
            <a:ext cx="971528" cy="1440000"/>
          </a:xfrm>
          <a:prstGeom prst="rect">
            <a:avLst/>
          </a:prstGeom>
          <a:noFill/>
        </p:spPr>
      </p:pic>
      <p:pic>
        <p:nvPicPr>
          <p:cNvPr id="1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564" y="4786322"/>
            <a:ext cx="1171800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060570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2528" y="3071810"/>
            <a:ext cx="1110000" cy="1440000"/>
          </a:xfrm>
          <a:prstGeom prst="rect">
            <a:avLst/>
          </a:prstGeom>
          <a:noFill/>
        </p:spPr>
      </p:pic>
      <p:pic>
        <p:nvPicPr>
          <p:cNvPr id="1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38350" y="4786322"/>
            <a:ext cx="1076856" cy="1440000"/>
          </a:xfrm>
          <a:prstGeom prst="rect">
            <a:avLst/>
          </a:prstGeom>
          <a:noFill/>
        </p:spPr>
      </p:pic>
      <p:pic>
        <p:nvPicPr>
          <p:cNvPr id="2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3892" y="3060570"/>
            <a:ext cx="1023596" cy="1440000"/>
          </a:xfrm>
          <a:prstGeom prst="rect">
            <a:avLst/>
          </a:prstGeom>
          <a:noFill/>
        </p:spPr>
      </p:pic>
      <p:pic>
        <p:nvPicPr>
          <p:cNvPr id="21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3143248"/>
            <a:ext cx="902355" cy="1332000"/>
          </a:xfrm>
          <a:prstGeom prst="rect">
            <a:avLst/>
          </a:prstGeom>
          <a:noFill/>
        </p:spPr>
      </p:pic>
      <p:pic>
        <p:nvPicPr>
          <p:cNvPr id="22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16" y="3060570"/>
            <a:ext cx="1047339" cy="1440000"/>
          </a:xfrm>
          <a:prstGeom prst="rect">
            <a:avLst/>
          </a:prstGeom>
          <a:noFill/>
        </p:spPr>
      </p:pic>
      <p:pic>
        <p:nvPicPr>
          <p:cNvPr id="23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3060570"/>
            <a:ext cx="1061707" cy="1440000"/>
          </a:xfrm>
          <a:prstGeom prst="rect">
            <a:avLst/>
          </a:prstGeom>
          <a:noFill/>
        </p:spPr>
      </p:pic>
      <p:sp>
        <p:nvSpPr>
          <p:cNvPr id="24" name="Стрелка вправо 23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535" y="4857760"/>
            <a:ext cx="1085631" cy="1440000"/>
          </a:xfrm>
          <a:prstGeom prst="rect">
            <a:avLst/>
          </a:prstGeom>
          <a:noFill/>
        </p:spPr>
      </p:pic>
      <p:pic>
        <p:nvPicPr>
          <p:cNvPr id="2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1071546"/>
            <a:ext cx="1171800" cy="1440000"/>
          </a:xfrm>
          <a:prstGeom prst="rect">
            <a:avLst/>
          </a:prstGeom>
          <a:noFill/>
        </p:spPr>
      </p:pic>
      <p:pic>
        <p:nvPicPr>
          <p:cNvPr id="27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071546"/>
            <a:ext cx="971528" cy="1440000"/>
          </a:xfrm>
          <a:prstGeom prst="rect">
            <a:avLst/>
          </a:prstGeom>
          <a:noFill/>
        </p:spPr>
      </p:pic>
      <p:pic>
        <p:nvPicPr>
          <p:cNvPr id="28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071546"/>
            <a:ext cx="1144715" cy="144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4786322"/>
            <a:ext cx="971528" cy="1440000"/>
          </a:xfrm>
          <a:prstGeom prst="rect">
            <a:avLst/>
          </a:prstGeom>
          <a:noFill/>
        </p:spPr>
      </p:pic>
      <p:pic>
        <p:nvPicPr>
          <p:cNvPr id="1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564" y="4786322"/>
            <a:ext cx="1171800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060570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2528" y="3071810"/>
            <a:ext cx="1110000" cy="1440000"/>
          </a:xfrm>
          <a:prstGeom prst="rect">
            <a:avLst/>
          </a:prstGeom>
          <a:noFill/>
        </p:spPr>
      </p:pic>
      <p:pic>
        <p:nvPicPr>
          <p:cNvPr id="1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38350" y="4786322"/>
            <a:ext cx="1076856" cy="1440000"/>
          </a:xfrm>
          <a:prstGeom prst="rect">
            <a:avLst/>
          </a:prstGeom>
          <a:noFill/>
        </p:spPr>
      </p:pic>
      <p:pic>
        <p:nvPicPr>
          <p:cNvPr id="2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3892" y="3060570"/>
            <a:ext cx="1023596" cy="1440000"/>
          </a:xfrm>
          <a:prstGeom prst="rect">
            <a:avLst/>
          </a:prstGeom>
          <a:noFill/>
        </p:spPr>
      </p:pic>
      <p:pic>
        <p:nvPicPr>
          <p:cNvPr id="21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3143248"/>
            <a:ext cx="902355" cy="1332000"/>
          </a:xfrm>
          <a:prstGeom prst="rect">
            <a:avLst/>
          </a:prstGeom>
          <a:noFill/>
        </p:spPr>
      </p:pic>
      <p:pic>
        <p:nvPicPr>
          <p:cNvPr id="22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16" y="3060570"/>
            <a:ext cx="1047339" cy="1440000"/>
          </a:xfrm>
          <a:prstGeom prst="rect">
            <a:avLst/>
          </a:prstGeom>
          <a:noFill/>
        </p:spPr>
      </p:pic>
      <p:pic>
        <p:nvPicPr>
          <p:cNvPr id="23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3060570"/>
            <a:ext cx="1061707" cy="1440000"/>
          </a:xfrm>
          <a:prstGeom prst="rect">
            <a:avLst/>
          </a:prstGeom>
          <a:noFill/>
        </p:spPr>
      </p:pic>
      <p:sp>
        <p:nvSpPr>
          <p:cNvPr id="24" name="Стрелка вправо 23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535" y="4857760"/>
            <a:ext cx="1085631" cy="1440000"/>
          </a:xfrm>
          <a:prstGeom prst="rect">
            <a:avLst/>
          </a:prstGeom>
          <a:noFill/>
        </p:spPr>
      </p:pic>
      <p:pic>
        <p:nvPicPr>
          <p:cNvPr id="26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496" y="1071546"/>
            <a:ext cx="1110000" cy="1440000"/>
          </a:xfrm>
          <a:prstGeom prst="rect">
            <a:avLst/>
          </a:prstGeom>
          <a:noFill/>
        </p:spPr>
      </p:pic>
      <p:pic>
        <p:nvPicPr>
          <p:cNvPr id="2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1071546"/>
            <a:ext cx="1144715" cy="1440000"/>
          </a:xfrm>
          <a:prstGeom prst="rect">
            <a:avLst/>
          </a:prstGeom>
          <a:noFill/>
        </p:spPr>
      </p:pic>
      <p:pic>
        <p:nvPicPr>
          <p:cNvPr id="28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1060306"/>
            <a:ext cx="1076856" cy="144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4786322"/>
            <a:ext cx="971528" cy="1440000"/>
          </a:xfrm>
          <a:prstGeom prst="rect">
            <a:avLst/>
          </a:prstGeom>
          <a:noFill/>
        </p:spPr>
      </p:pic>
      <p:pic>
        <p:nvPicPr>
          <p:cNvPr id="1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564" y="4786322"/>
            <a:ext cx="1171800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060570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2528" y="3071810"/>
            <a:ext cx="1110000" cy="1440000"/>
          </a:xfrm>
          <a:prstGeom prst="rect">
            <a:avLst/>
          </a:prstGeom>
          <a:noFill/>
        </p:spPr>
      </p:pic>
      <p:pic>
        <p:nvPicPr>
          <p:cNvPr id="1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38350" y="4786322"/>
            <a:ext cx="1076856" cy="1440000"/>
          </a:xfrm>
          <a:prstGeom prst="rect">
            <a:avLst/>
          </a:prstGeom>
          <a:noFill/>
        </p:spPr>
      </p:pic>
      <p:pic>
        <p:nvPicPr>
          <p:cNvPr id="2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3892" y="3060570"/>
            <a:ext cx="1023596" cy="1440000"/>
          </a:xfrm>
          <a:prstGeom prst="rect">
            <a:avLst/>
          </a:prstGeom>
          <a:noFill/>
        </p:spPr>
      </p:pic>
      <p:pic>
        <p:nvPicPr>
          <p:cNvPr id="21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3143248"/>
            <a:ext cx="902355" cy="1332000"/>
          </a:xfrm>
          <a:prstGeom prst="rect">
            <a:avLst/>
          </a:prstGeom>
          <a:noFill/>
        </p:spPr>
      </p:pic>
      <p:pic>
        <p:nvPicPr>
          <p:cNvPr id="22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16" y="3060570"/>
            <a:ext cx="1047339" cy="1440000"/>
          </a:xfrm>
          <a:prstGeom prst="rect">
            <a:avLst/>
          </a:prstGeom>
          <a:noFill/>
        </p:spPr>
      </p:pic>
      <p:pic>
        <p:nvPicPr>
          <p:cNvPr id="23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3060570"/>
            <a:ext cx="1061707" cy="1440000"/>
          </a:xfrm>
          <a:prstGeom prst="rect">
            <a:avLst/>
          </a:prstGeom>
          <a:noFill/>
        </p:spPr>
      </p:pic>
      <p:sp>
        <p:nvSpPr>
          <p:cNvPr id="24" name="Стрелка вправо 23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535" y="4857760"/>
            <a:ext cx="1085631" cy="1440000"/>
          </a:xfrm>
          <a:prstGeom prst="rect">
            <a:avLst/>
          </a:prstGeom>
          <a:noFill/>
        </p:spPr>
      </p:pic>
      <p:pic>
        <p:nvPicPr>
          <p:cNvPr id="26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1071546"/>
            <a:ext cx="1076856" cy="1440000"/>
          </a:xfrm>
          <a:prstGeom prst="rect">
            <a:avLst/>
          </a:prstGeom>
          <a:noFill/>
        </p:spPr>
      </p:pic>
      <p:pic>
        <p:nvPicPr>
          <p:cNvPr id="27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71934" y="1071546"/>
            <a:ext cx="1023596" cy="1440000"/>
          </a:xfrm>
          <a:prstGeom prst="rect">
            <a:avLst/>
          </a:prstGeom>
          <a:noFill/>
        </p:spPr>
      </p:pic>
      <p:pic>
        <p:nvPicPr>
          <p:cNvPr id="28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41347" y="1142984"/>
            <a:ext cx="902355" cy="1332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02203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45277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4786322"/>
            <a:ext cx="971528" cy="1440000"/>
          </a:xfrm>
          <a:prstGeom prst="rect">
            <a:avLst/>
          </a:prstGeom>
          <a:noFill/>
        </p:spPr>
      </p:pic>
      <p:pic>
        <p:nvPicPr>
          <p:cNvPr id="1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564" y="4786322"/>
            <a:ext cx="1171800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060570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2528" y="3071810"/>
            <a:ext cx="1110000" cy="1440000"/>
          </a:xfrm>
          <a:prstGeom prst="rect">
            <a:avLst/>
          </a:prstGeom>
          <a:noFill/>
        </p:spPr>
      </p:pic>
      <p:pic>
        <p:nvPicPr>
          <p:cNvPr id="1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38350" y="4786322"/>
            <a:ext cx="1076856" cy="1440000"/>
          </a:xfrm>
          <a:prstGeom prst="rect">
            <a:avLst/>
          </a:prstGeom>
          <a:noFill/>
        </p:spPr>
      </p:pic>
      <p:pic>
        <p:nvPicPr>
          <p:cNvPr id="2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3892" y="3060570"/>
            <a:ext cx="1023596" cy="1440000"/>
          </a:xfrm>
          <a:prstGeom prst="rect">
            <a:avLst/>
          </a:prstGeom>
          <a:noFill/>
        </p:spPr>
      </p:pic>
      <p:pic>
        <p:nvPicPr>
          <p:cNvPr id="21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3143248"/>
            <a:ext cx="902355" cy="1332000"/>
          </a:xfrm>
          <a:prstGeom prst="rect">
            <a:avLst/>
          </a:prstGeom>
          <a:noFill/>
        </p:spPr>
      </p:pic>
      <p:pic>
        <p:nvPicPr>
          <p:cNvPr id="22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16" y="3060570"/>
            <a:ext cx="1047339" cy="1440000"/>
          </a:xfrm>
          <a:prstGeom prst="rect">
            <a:avLst/>
          </a:prstGeom>
          <a:noFill/>
        </p:spPr>
      </p:pic>
      <p:pic>
        <p:nvPicPr>
          <p:cNvPr id="23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596" y="3060570"/>
            <a:ext cx="1061707" cy="1440000"/>
          </a:xfrm>
          <a:prstGeom prst="rect">
            <a:avLst/>
          </a:prstGeom>
          <a:noFill/>
        </p:spPr>
      </p:pic>
      <p:sp>
        <p:nvSpPr>
          <p:cNvPr id="24" name="Стрелка вправо 23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s://clipartmagic.com/wp-content/uploads/2018/01/cute-numbers-clipart-cute-number-zero-png-clipart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535" y="4857760"/>
            <a:ext cx="1085631" cy="1440000"/>
          </a:xfrm>
          <a:prstGeom prst="rect">
            <a:avLst/>
          </a:prstGeom>
          <a:noFill/>
        </p:spPr>
      </p:pic>
      <p:pic>
        <p:nvPicPr>
          <p:cNvPr id="26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00496" y="1071546"/>
            <a:ext cx="1047339" cy="1440000"/>
          </a:xfrm>
          <a:prstGeom prst="rect">
            <a:avLst/>
          </a:prstGeom>
          <a:noFill/>
        </p:spPr>
      </p:pic>
      <p:pic>
        <p:nvPicPr>
          <p:cNvPr id="27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8860" y="1142984"/>
            <a:ext cx="902355" cy="1332000"/>
          </a:xfrm>
          <a:prstGeom prst="rect">
            <a:avLst/>
          </a:prstGeom>
          <a:noFill/>
        </p:spPr>
      </p:pic>
      <p:pic>
        <p:nvPicPr>
          <p:cNvPr id="28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53433" y="1071546"/>
            <a:ext cx="1061707" cy="144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304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72264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072074"/>
            <a:ext cx="971528" cy="1440000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929066"/>
            <a:ext cx="1171800" cy="1440000"/>
          </a:xfrm>
          <a:prstGeom prst="rect">
            <a:avLst/>
          </a:prstGeom>
          <a:noFill/>
        </p:spPr>
      </p:pic>
      <p:pic>
        <p:nvPicPr>
          <p:cNvPr id="1028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3357562"/>
            <a:ext cx="1144715" cy="1440000"/>
          </a:xfrm>
          <a:prstGeom prst="rect">
            <a:avLst/>
          </a:prstGeom>
          <a:noFill/>
        </p:spPr>
      </p:pic>
      <p:pic>
        <p:nvPicPr>
          <p:cNvPr id="1029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050" y="3214686"/>
            <a:ext cx="1110000" cy="1440000"/>
          </a:xfrm>
          <a:prstGeom prst="rect">
            <a:avLst/>
          </a:prstGeom>
          <a:noFill/>
        </p:spPr>
      </p:pic>
      <p:pic>
        <p:nvPicPr>
          <p:cNvPr id="1030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7620" y="3214686"/>
            <a:ext cx="1076856" cy="1440000"/>
          </a:xfrm>
          <a:prstGeom prst="rect">
            <a:avLst/>
          </a:prstGeom>
          <a:noFill/>
        </p:spPr>
      </p:pic>
      <p:pic>
        <p:nvPicPr>
          <p:cNvPr id="1031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29190" y="3214686"/>
            <a:ext cx="1023596" cy="1440000"/>
          </a:xfrm>
          <a:prstGeom prst="rect">
            <a:avLst/>
          </a:prstGeom>
          <a:noFill/>
        </p:spPr>
      </p:pic>
      <p:pic>
        <p:nvPicPr>
          <p:cNvPr id="1032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00760" y="3429000"/>
            <a:ext cx="902355" cy="1332000"/>
          </a:xfrm>
          <a:prstGeom prst="rect">
            <a:avLst/>
          </a:prstGeom>
          <a:noFill/>
        </p:spPr>
      </p:pic>
      <p:pic>
        <p:nvPicPr>
          <p:cNvPr id="1033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00892" y="3786190"/>
            <a:ext cx="1047339" cy="1440000"/>
          </a:xfrm>
          <a:prstGeom prst="rect">
            <a:avLst/>
          </a:prstGeom>
          <a:noFill/>
        </p:spPr>
      </p:pic>
      <p:pic>
        <p:nvPicPr>
          <p:cNvPr id="1034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786710" y="5000636"/>
            <a:ext cx="1061707" cy="1440000"/>
          </a:xfrm>
          <a:prstGeom prst="rect">
            <a:avLst/>
          </a:prstGeom>
          <a:noFill/>
        </p:spPr>
      </p:pic>
      <p:pic>
        <p:nvPicPr>
          <p:cNvPr id="1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04" y="1071546"/>
            <a:ext cx="1144715" cy="1440000"/>
          </a:xfrm>
          <a:prstGeom prst="rect">
            <a:avLst/>
          </a:prstGeom>
          <a:noFill/>
        </p:spPr>
      </p:pic>
      <p:pic>
        <p:nvPicPr>
          <p:cNvPr id="18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29190" y="1071546"/>
            <a:ext cx="1076856" cy="1440000"/>
          </a:xfrm>
          <a:prstGeom prst="rect">
            <a:avLst/>
          </a:prstGeom>
          <a:noFill/>
        </p:spPr>
      </p:pic>
      <p:pic>
        <p:nvPicPr>
          <p:cNvPr id="19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64" y="1071546"/>
            <a:ext cx="1023596" cy="1440000"/>
          </a:xfrm>
          <a:prstGeom prst="rect">
            <a:avLst/>
          </a:prstGeom>
          <a:noFill/>
        </p:spPr>
      </p:pic>
      <p:pic>
        <p:nvPicPr>
          <p:cNvPr id="21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14678" y="1071546"/>
            <a:ext cx="1110000" cy="1440000"/>
          </a:xfrm>
          <a:prstGeom prst="rect">
            <a:avLst/>
          </a:prstGeom>
          <a:noFill/>
        </p:spPr>
      </p:pic>
      <p:sp>
        <p:nvSpPr>
          <p:cNvPr id="23" name="Стрелка вправо 22">
            <a:hlinkClick r:id="rId12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926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71934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214942" y="108278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072074"/>
            <a:ext cx="971528" cy="1440000"/>
          </a:xfrm>
          <a:prstGeom prst="rect">
            <a:avLst/>
          </a:prstGeom>
          <a:noFill/>
        </p:spPr>
      </p:pic>
      <p:pic>
        <p:nvPicPr>
          <p:cNvPr id="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7654" y="5143512"/>
            <a:ext cx="1171800" cy="1440000"/>
          </a:xfrm>
          <a:prstGeom prst="rect">
            <a:avLst/>
          </a:prstGeom>
          <a:noFill/>
        </p:spPr>
      </p:pic>
      <p:pic>
        <p:nvPicPr>
          <p:cNvPr id="7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889" y="3286124"/>
            <a:ext cx="1144715" cy="1440000"/>
          </a:xfrm>
          <a:prstGeom prst="rect">
            <a:avLst/>
          </a:prstGeom>
          <a:noFill/>
        </p:spPr>
      </p:pic>
      <p:pic>
        <p:nvPicPr>
          <p:cNvPr id="8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9190" y="3357562"/>
            <a:ext cx="1110000" cy="1440000"/>
          </a:xfrm>
          <a:prstGeom prst="rect">
            <a:avLst/>
          </a:prstGeom>
          <a:noFill/>
        </p:spPr>
      </p:pic>
      <p:pic>
        <p:nvPicPr>
          <p:cNvPr id="9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3286124"/>
            <a:ext cx="1076856" cy="1440000"/>
          </a:xfrm>
          <a:prstGeom prst="rect">
            <a:avLst/>
          </a:prstGeom>
          <a:noFill/>
        </p:spPr>
      </p:pic>
      <p:pic>
        <p:nvPicPr>
          <p:cNvPr id="10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1082" y="3357562"/>
            <a:ext cx="1023596" cy="1440000"/>
          </a:xfrm>
          <a:prstGeom prst="rect">
            <a:avLst/>
          </a:prstGeom>
          <a:noFill/>
        </p:spPr>
      </p:pic>
      <p:pic>
        <p:nvPicPr>
          <p:cNvPr id="11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86710" y="5143512"/>
            <a:ext cx="902355" cy="1332000"/>
          </a:xfrm>
          <a:prstGeom prst="rect">
            <a:avLst/>
          </a:prstGeom>
          <a:noFill/>
        </p:spPr>
      </p:pic>
      <p:pic>
        <p:nvPicPr>
          <p:cNvPr id="12" name="Picture 9" descr="C:\Users\Администратор\Desktop\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10677" y="3357562"/>
            <a:ext cx="1047339" cy="1440000"/>
          </a:xfrm>
          <a:prstGeom prst="rect">
            <a:avLst/>
          </a:prstGeom>
          <a:noFill/>
        </p:spPr>
      </p:pic>
      <p:pic>
        <p:nvPicPr>
          <p:cNvPr id="13" name="Picture 10" descr="C:\Users\Администратор\Desktop\9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24409" y="5000636"/>
            <a:ext cx="1061707" cy="1440000"/>
          </a:xfrm>
          <a:prstGeom prst="rect">
            <a:avLst/>
          </a:prstGeom>
          <a:noFill/>
        </p:spPr>
      </p:pic>
      <p:pic>
        <p:nvPicPr>
          <p:cNvPr id="14" name="Picture 4" descr="C:\Users\Администратор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1071546"/>
            <a:ext cx="1144715" cy="1440000"/>
          </a:xfrm>
          <a:prstGeom prst="rect">
            <a:avLst/>
          </a:prstGeom>
          <a:noFill/>
        </p:spPr>
      </p:pic>
      <p:pic>
        <p:nvPicPr>
          <p:cNvPr id="15" name="Picture 6" descr="C:\Users\Администратор\Desktop\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1071546"/>
            <a:ext cx="1076856" cy="1440000"/>
          </a:xfrm>
          <a:prstGeom prst="rect">
            <a:avLst/>
          </a:prstGeom>
          <a:noFill/>
        </p:spPr>
      </p:pic>
      <p:pic>
        <p:nvPicPr>
          <p:cNvPr id="16" name="Picture 5" descr="C:\Users\Администратор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496" y="1071546"/>
            <a:ext cx="1110000" cy="1440000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642910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85918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357950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500958" y="1071546"/>
            <a:ext cx="10715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Picture 2" descr="C:\Users\Администратор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71546"/>
            <a:ext cx="971528" cy="1440000"/>
          </a:xfrm>
          <a:prstGeom prst="rect">
            <a:avLst/>
          </a:prstGeom>
          <a:noFill/>
        </p:spPr>
      </p:pic>
      <p:pic>
        <p:nvPicPr>
          <p:cNvPr id="24" name="Picture 7" descr="C:\Users\Администратор\Desktop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7950" y="1071546"/>
            <a:ext cx="1023596" cy="1440000"/>
          </a:xfrm>
          <a:prstGeom prst="rect">
            <a:avLst/>
          </a:prstGeom>
          <a:noFill/>
        </p:spPr>
      </p:pic>
      <p:pic>
        <p:nvPicPr>
          <p:cNvPr id="25" name="Picture 8" descr="C:\Users\Администратор\Desktop\7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72396" y="1142984"/>
            <a:ext cx="902355" cy="1332000"/>
          </a:xfrm>
          <a:prstGeom prst="rect">
            <a:avLst/>
          </a:prstGeom>
          <a:noFill/>
        </p:spPr>
      </p:pic>
      <p:pic>
        <p:nvPicPr>
          <p:cNvPr id="26" name="Picture 3" descr="C:\Users\Администратор\Desktop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071546"/>
            <a:ext cx="1171800" cy="1440000"/>
          </a:xfrm>
          <a:prstGeom prst="rect">
            <a:avLst/>
          </a:prstGeom>
          <a:noFill/>
        </p:spPr>
      </p:pic>
      <p:sp>
        <p:nvSpPr>
          <p:cNvPr id="27" name="Стрелка вправо 26">
            <a:hlinkClick r:id="rId11" action="ppaction://hlinksldjump"/>
          </p:cNvPr>
          <p:cNvSpPr/>
          <p:nvPr/>
        </p:nvSpPr>
        <p:spPr>
          <a:xfrm>
            <a:off x="4000496" y="5500702"/>
            <a:ext cx="1214446" cy="71438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</TotalTime>
  <Words>49</Words>
  <Application>Microsoft Office PowerPoint</Application>
  <PresentationFormat>Экран (4:3)</PresentationFormat>
  <Paragraphs>7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Кирилл</dc:creator>
  <cp:lastModifiedBy>Evgeniy</cp:lastModifiedBy>
  <cp:revision>193</cp:revision>
  <dcterms:created xsi:type="dcterms:W3CDTF">2009-05-20T15:37:52Z</dcterms:created>
  <dcterms:modified xsi:type="dcterms:W3CDTF">2020-02-22T20:19:55Z</dcterms:modified>
</cp:coreProperties>
</file>