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267" r:id="rId5"/>
    <p:sldId id="265" r:id="rId6"/>
    <p:sldId id="262" r:id="rId7"/>
    <p:sldId id="263" r:id="rId8"/>
    <p:sldId id="270" r:id="rId9"/>
    <p:sldId id="269" r:id="rId10"/>
    <p:sldId id="266" r:id="rId11"/>
    <p:sldId id="264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34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11.08.2022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700213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21</cp:revision>
  <dcterms:created xsi:type="dcterms:W3CDTF">2012-09-01T16:29:40Z</dcterms:created>
  <dcterms:modified xsi:type="dcterms:W3CDTF">2022-08-11T19:19:31Z</dcterms:modified>
</cp:coreProperties>
</file>