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3"/>
  </p:notesMasterIdLst>
  <p:sldIdLst>
    <p:sldId id="277" r:id="rId2"/>
    <p:sldId id="285" r:id="rId3"/>
    <p:sldId id="267" r:id="rId4"/>
    <p:sldId id="264" r:id="rId5"/>
    <p:sldId id="268" r:id="rId6"/>
    <p:sldId id="269" r:id="rId7"/>
    <p:sldId id="261" r:id="rId8"/>
    <p:sldId id="265" r:id="rId9"/>
    <p:sldId id="266" r:id="rId10"/>
    <p:sldId id="286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89773" autoAdjust="0"/>
  </p:normalViewPr>
  <p:slideViewPr>
    <p:cSldViewPr>
      <p:cViewPr varScale="1">
        <p:scale>
          <a:sx n="101" d="100"/>
          <a:sy n="101" d="100"/>
        </p:scale>
        <p:origin x="-18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177C55-82A4-4370-9219-E4C22490AA3C}" type="datetimeFigureOut">
              <a:rPr lang="ru-RU"/>
              <a:pPr>
                <a:defRPr/>
              </a:pPr>
              <a:t>22.02.2020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7170B4-4242-4841-9602-C963A8F578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Посчитай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Каждая </a:t>
            </a:r>
            <a:r>
              <a:rPr lang="ru-RU" baseline="0" dirty="0" smtClean="0"/>
              <a:t>связка бананов стоит 1 пиратский золотой. Какой мешочек с золотом должен отдать пират.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Мешок моркови стоит 1 пиратский золотой. Какой мешочек с золотом должен отдать пират.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Каждый</a:t>
            </a:r>
            <a:r>
              <a:rPr lang="ru-RU" baseline="0" dirty="0" smtClean="0"/>
              <a:t> мешок картошка стоит 1 пиратский золотой. Какой мешочек с золотом должен отдать пират.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Каждый</a:t>
            </a:r>
            <a:r>
              <a:rPr lang="ru-RU" baseline="0" dirty="0" smtClean="0"/>
              <a:t> мешок яблок стоит 1 пиратский золотой. Какой мешочек с золотом должен отдать пират.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Два батона </a:t>
            </a:r>
            <a:r>
              <a:rPr lang="ru-RU" baseline="0" dirty="0" smtClean="0"/>
              <a:t>стоит 1 пиратский золотой. Какой мешочек с золотом должен отдать пират.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Каждый</a:t>
            </a:r>
            <a:r>
              <a:rPr lang="ru-RU" baseline="0" dirty="0" smtClean="0"/>
              <a:t> окорок стоит 1 пиратский золотой. Какой мешочек с золотом должен отдать пират.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</a:t>
            </a:r>
            <a:r>
              <a:rPr lang="ru-RU" baseline="0" dirty="0" smtClean="0"/>
              <a:t> мешок картошки стоит 1 пиратский золотой. Какой мешочек с золотом  должен отдать пират.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Каждая </a:t>
            </a:r>
            <a:r>
              <a:rPr lang="ru-RU" baseline="0" dirty="0" smtClean="0"/>
              <a:t>корзинка стоит 1 пиратский золотой. Какой мешочек с золотом должен отдать пират.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Каждый</a:t>
            </a:r>
            <a:r>
              <a:rPr lang="ru-RU" baseline="0" dirty="0" smtClean="0"/>
              <a:t> бочонок стоит 2 пиратских золотых. Какой мешочек с золотом должен отдать пират.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7170B4-4242-4841-9602-C963A8F5780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93BF0-EB87-4AA3-B40A-8CE00A3C349B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FF095F-2C7D-42F4-9CD2-D55CE0E63F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07CFB4-8433-4A1B-8DD1-3C1E51E9AF05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010C5-0E2D-4766-8942-9070CB62EC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5E335-D978-4E70-AC1B-89283D5D9FFC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74531-1FAE-468D-97BA-6D4EC2FB9E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F3A61B1-BB99-4EE1-94EC-F53811152541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664B96E-40F3-40C2-BA2E-448F7E590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C299-D3E8-4311-936B-4218955A2D11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7BE33-686A-4C30-AC1F-A8465933C2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6E0140-5E79-4DF2-BA37-ACAD71EE72C4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F0D31-3B0F-4977-AC99-1386ED3F8B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3AB49-C916-44A9-BA78-BCA61BE2E7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87DBC8-2981-4A52-9963-7810AC5C315B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542FF2-9977-4FF1-9C65-B02C827AFA26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76CD6-0D8A-442D-A657-778117017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4709E-2AC4-4405-BBC4-030EAE003551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7BEA6-3C4D-4F94-8975-9B5CB2A8DE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AA761152-E994-4FC1-A2C2-AA0CF3BF164A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132952-CF2C-4A53-AC1C-294D0BE6BD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9FF32-6A89-40B5-9B7E-16EFE4DF0C03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73909-9778-4D96-8949-35EF2D536C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611D76-D9B4-4553-8AFC-00D2B8B2FF40}" type="datetimeFigureOut">
              <a:rPr lang="ru-RU" smtClean="0"/>
              <a:pPr>
                <a:defRPr/>
              </a:pPr>
              <a:t>22.02.2020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E36EFBB-52A7-4933-9E3F-1DCB2F61F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пира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33" y="214290"/>
            <a:ext cx="4028953" cy="638705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5272" y="3912206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4714876" y="1285860"/>
            <a:ext cx="3786214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Посчитай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3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4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6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7" name="Овал 6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760000" y="2357430"/>
            <a:ext cx="1620450" cy="1800000"/>
            <a:chOff x="5760000" y="2357430"/>
            <a:chExt cx="1620450" cy="1800000"/>
          </a:xfrm>
        </p:grpSpPr>
        <p:pic>
          <p:nvPicPr>
            <p:cNvPr id="9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000" y="2357430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0" name="Овал 9"/>
            <p:cNvSpPr/>
            <p:nvPr/>
          </p:nvSpPr>
          <p:spPr>
            <a:xfrm>
              <a:off x="6215074" y="3143248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2" descr="C:\Users\Администратор\Desktop\мешоче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000" y="4286256"/>
            <a:ext cx="1620450" cy="1800000"/>
          </a:xfrm>
          <a:prstGeom prst="rect">
            <a:avLst/>
          </a:prstGeom>
          <a:noFill/>
        </p:spPr>
      </p:pic>
      <p:sp>
        <p:nvSpPr>
          <p:cNvPr id="13" name="Овал 12">
            <a:hlinkClick r:id="rId5" action="ppaction://hlinksldjump"/>
          </p:cNvPr>
          <p:cNvSpPr/>
          <p:nvPr/>
        </p:nvSpPr>
        <p:spPr>
          <a:xfrm>
            <a:off x="6215074" y="5000636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278605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857232"/>
            <a:ext cx="1692487" cy="1440000"/>
          </a:xfrm>
          <a:prstGeom prst="rect">
            <a:avLst/>
          </a:prstGeom>
          <a:noFill/>
        </p:spPr>
      </p:pic>
      <p:pic>
        <p:nvPicPr>
          <p:cNvPr id="20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2774818"/>
            <a:ext cx="1692487" cy="144000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86058"/>
            <a:ext cx="1692487" cy="1440000"/>
          </a:xfrm>
          <a:prstGeom prst="rect">
            <a:avLst/>
          </a:prstGeom>
          <a:noFill/>
        </p:spPr>
      </p:pic>
      <p:pic>
        <p:nvPicPr>
          <p:cNvPr id="22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643446"/>
            <a:ext cx="1692487" cy="1440000"/>
          </a:xfrm>
          <a:prstGeom prst="rect">
            <a:avLst/>
          </a:prstGeom>
          <a:noFill/>
        </p:spPr>
      </p:pic>
      <p:pic>
        <p:nvPicPr>
          <p:cNvPr id="23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65133" y="4643446"/>
            <a:ext cx="1692487" cy="1440000"/>
          </a:xfrm>
          <a:prstGeom prst="rect">
            <a:avLst/>
          </a:prstGeom>
          <a:noFill/>
        </p:spPr>
      </p:pic>
      <p:pic>
        <p:nvPicPr>
          <p:cNvPr id="24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643446"/>
            <a:ext cx="1692487" cy="1440000"/>
          </a:xfrm>
          <a:prstGeom prst="rect">
            <a:avLst/>
          </a:prstGeom>
          <a:noFill/>
        </p:spPr>
      </p:pic>
      <p:pic>
        <p:nvPicPr>
          <p:cNvPr id="25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2703380"/>
            <a:ext cx="1692487" cy="1440000"/>
          </a:xfrm>
          <a:prstGeom prst="rect">
            <a:avLst/>
          </a:prstGeom>
          <a:noFill/>
        </p:spPr>
      </p:pic>
      <p:pic>
        <p:nvPicPr>
          <p:cNvPr id="26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845992"/>
            <a:ext cx="1692487" cy="1440000"/>
          </a:xfrm>
          <a:prstGeom prst="rect">
            <a:avLst/>
          </a:prstGeom>
          <a:noFill/>
        </p:spPr>
      </p:pic>
      <p:pic>
        <p:nvPicPr>
          <p:cNvPr id="27" name="Picture 2" descr="https://purepng.com/public/uploads/large/purepng.com-bananasbananabananasyellow-bananabotanically-a-berryedible-fruitherbaceousgenus-musa-17015271887837vgg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857232"/>
            <a:ext cx="1692487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4876" y="1285860"/>
            <a:ext cx="3786214" cy="21431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:\пира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733" y="214290"/>
            <a:ext cx="4028953" cy="63870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4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5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7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8" name="Овал 7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2" descr="C:\Users\Администратор\Desktop\мешоче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000" y="2357430"/>
            <a:ext cx="1620450" cy="1800000"/>
          </a:xfrm>
          <a:prstGeom prst="rect">
            <a:avLst/>
          </a:prstGeom>
          <a:noFill/>
        </p:spPr>
      </p:pic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6215074" y="3143248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760000" y="4286256"/>
            <a:ext cx="1620450" cy="1800000"/>
            <a:chOff x="5760000" y="4286256"/>
            <a:chExt cx="1620450" cy="1800000"/>
          </a:xfrm>
        </p:grpSpPr>
        <p:pic>
          <p:nvPicPr>
            <p:cNvPr id="13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000" y="4286256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6215074" y="5000636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64344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H:\мешок с моркошко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857364"/>
            <a:ext cx="2643206" cy="2961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8" name="Picture 5" descr="H:\монет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1026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1" name="Овал 10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2" descr="C:\Users\Администратор\Desktop\мешочек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000" y="2357430"/>
            <a:ext cx="1620450" cy="1800000"/>
          </a:xfrm>
          <a:prstGeom prst="rect">
            <a:avLst/>
          </a:prstGeom>
          <a:noFill/>
        </p:spPr>
      </p:pic>
      <p:sp>
        <p:nvSpPr>
          <p:cNvPr id="12" name="Овал 11">
            <a:hlinkClick r:id="rId5" action="ppaction://hlinksldjump"/>
          </p:cNvPr>
          <p:cNvSpPr/>
          <p:nvPr/>
        </p:nvSpPr>
        <p:spPr>
          <a:xfrm>
            <a:off x="6215074" y="3143248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760000" y="4286256"/>
            <a:ext cx="1620450" cy="1800000"/>
            <a:chOff x="5760000" y="4286256"/>
            <a:chExt cx="1620450" cy="1800000"/>
          </a:xfrm>
        </p:grpSpPr>
        <p:pic>
          <p:nvPicPr>
            <p:cNvPr id="10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60000" y="4286256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3" name="Овал 12"/>
            <p:cNvSpPr/>
            <p:nvPr/>
          </p:nvSpPr>
          <p:spPr>
            <a:xfrm>
              <a:off x="6215074" y="5000636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64344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s://i.pinimg.com/originals/92/4d/90/924d90a76d15306606fd8429229294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8827" y="623248"/>
            <a:ext cx="3054545" cy="2520000"/>
          </a:xfrm>
          <a:prstGeom prst="rect">
            <a:avLst/>
          </a:prstGeom>
          <a:noFill/>
        </p:spPr>
      </p:pic>
      <p:pic>
        <p:nvPicPr>
          <p:cNvPr id="22" name="Picture 4" descr="https://i.pinimg.com/originals/92/4d/90/924d90a76d15306606fd84292292945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500438"/>
            <a:ext cx="3054545" cy="252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мешок ябл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2071943" cy="1800000"/>
          </a:xfrm>
          <a:prstGeom prst="rect">
            <a:avLst/>
          </a:prstGeom>
          <a:noFill/>
        </p:spPr>
      </p:pic>
      <p:pic>
        <p:nvPicPr>
          <p:cNvPr id="3" name="Picture 4" descr="H:\мешок ябл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357430"/>
            <a:ext cx="2071943" cy="1800000"/>
          </a:xfrm>
          <a:prstGeom prst="rect">
            <a:avLst/>
          </a:prstGeom>
          <a:noFill/>
        </p:spPr>
      </p:pic>
      <p:pic>
        <p:nvPicPr>
          <p:cNvPr id="4" name="Picture 4" descr="H:\мешок ябл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429132"/>
            <a:ext cx="2071943" cy="1800000"/>
          </a:xfrm>
          <a:prstGeom prst="rect">
            <a:avLst/>
          </a:prstGeom>
          <a:noFill/>
        </p:spPr>
      </p:pic>
      <p:pic>
        <p:nvPicPr>
          <p:cNvPr id="6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8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9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60000" y="2357430"/>
            <a:ext cx="1620450" cy="1800000"/>
            <a:chOff x="5760000" y="2357430"/>
            <a:chExt cx="1620450" cy="1800000"/>
          </a:xfrm>
        </p:grpSpPr>
        <p:pic>
          <p:nvPicPr>
            <p:cNvPr id="10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2357430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3" name="Овал 12"/>
            <p:cNvSpPr/>
            <p:nvPr/>
          </p:nvSpPr>
          <p:spPr>
            <a:xfrm>
              <a:off x="6215074" y="3143248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 descr="C:\Users\Администратор\Desktop\мешочек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4286256"/>
            <a:ext cx="1620450" cy="1800000"/>
          </a:xfrm>
          <a:prstGeom prst="rect">
            <a:avLst/>
          </a:prstGeom>
          <a:noFill/>
        </p:spPr>
      </p:pic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6215074" y="5000636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71462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00240"/>
            <a:ext cx="2003807" cy="1080000"/>
          </a:xfrm>
          <a:prstGeom prst="rect">
            <a:avLst/>
          </a:prstGeom>
          <a:noFill/>
        </p:spPr>
      </p:pic>
      <p:pic>
        <p:nvPicPr>
          <p:cNvPr id="12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2003807" cy="1080000"/>
          </a:xfrm>
          <a:prstGeom prst="rect">
            <a:avLst/>
          </a:prstGeom>
          <a:noFill/>
        </p:spPr>
      </p:pic>
      <p:pic>
        <p:nvPicPr>
          <p:cNvPr id="13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2003807" cy="1080000"/>
          </a:xfrm>
          <a:prstGeom prst="rect">
            <a:avLst/>
          </a:prstGeom>
          <a:noFill/>
        </p:spPr>
      </p:pic>
      <p:pic>
        <p:nvPicPr>
          <p:cNvPr id="14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636"/>
            <a:ext cx="2003807" cy="1080000"/>
          </a:xfrm>
          <a:prstGeom prst="rect">
            <a:avLst/>
          </a:prstGeom>
          <a:noFill/>
        </p:spPr>
      </p:pic>
      <p:pic>
        <p:nvPicPr>
          <p:cNvPr id="15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00042"/>
            <a:ext cx="2003807" cy="1080000"/>
          </a:xfrm>
          <a:prstGeom prst="rect">
            <a:avLst/>
          </a:prstGeom>
          <a:noFill/>
        </p:spPr>
      </p:pic>
      <p:pic>
        <p:nvPicPr>
          <p:cNvPr id="16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00240"/>
            <a:ext cx="2003807" cy="1080000"/>
          </a:xfrm>
          <a:prstGeom prst="rect">
            <a:avLst/>
          </a:prstGeom>
          <a:noFill/>
        </p:spPr>
      </p:pic>
      <p:pic>
        <p:nvPicPr>
          <p:cNvPr id="18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000636"/>
            <a:ext cx="2003807" cy="1080000"/>
          </a:xfrm>
          <a:prstGeom prst="rect">
            <a:avLst/>
          </a:prstGeom>
          <a:noFill/>
        </p:spPr>
      </p:pic>
      <p:pic>
        <p:nvPicPr>
          <p:cNvPr id="19" name="Picture 7" descr="H:\хле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00438"/>
            <a:ext cx="2003807" cy="1080000"/>
          </a:xfrm>
          <a:prstGeom prst="rect">
            <a:avLst/>
          </a:prstGeom>
          <a:noFill/>
        </p:spPr>
      </p:pic>
      <p:pic>
        <p:nvPicPr>
          <p:cNvPr id="20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21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22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17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25" name="Овал 24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2" descr="C:\Users\Администратор\Desktop\мешочек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2357430"/>
            <a:ext cx="1620450" cy="1800000"/>
          </a:xfrm>
          <a:prstGeom prst="rect">
            <a:avLst/>
          </a:prstGeom>
          <a:noFill/>
        </p:spPr>
      </p:pic>
      <p:sp>
        <p:nvSpPr>
          <p:cNvPr id="26" name="Овал 25">
            <a:hlinkClick r:id="rId6" action="ppaction://hlinksldjump"/>
          </p:cNvPr>
          <p:cNvSpPr/>
          <p:nvPr/>
        </p:nvSpPr>
        <p:spPr>
          <a:xfrm>
            <a:off x="6215074" y="3143248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760000" y="4286256"/>
            <a:ext cx="1620450" cy="1800000"/>
            <a:chOff x="5760000" y="4286256"/>
            <a:chExt cx="1620450" cy="1800000"/>
          </a:xfrm>
        </p:grpSpPr>
        <p:pic>
          <p:nvPicPr>
            <p:cNvPr id="24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4286256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27" name="Овал 26"/>
            <p:cNvSpPr/>
            <p:nvPr/>
          </p:nvSpPr>
          <p:spPr>
            <a:xfrm>
              <a:off x="6215074" y="5000636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64344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:\мя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2634089" cy="2160000"/>
          </a:xfrm>
          <a:prstGeom prst="rect">
            <a:avLst/>
          </a:prstGeom>
          <a:noFill/>
        </p:spPr>
      </p:pic>
      <p:pic>
        <p:nvPicPr>
          <p:cNvPr id="3" name="Picture 6" descr="H:\мя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7166"/>
            <a:ext cx="2634089" cy="2160000"/>
          </a:xfrm>
          <a:prstGeom prst="rect">
            <a:avLst/>
          </a:prstGeom>
          <a:noFill/>
        </p:spPr>
      </p:pic>
      <p:pic>
        <p:nvPicPr>
          <p:cNvPr id="4" name="Picture 6" descr="H:\мя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634089" cy="2160000"/>
          </a:xfrm>
          <a:prstGeom prst="rect">
            <a:avLst/>
          </a:prstGeom>
          <a:noFill/>
        </p:spPr>
      </p:pic>
      <p:pic>
        <p:nvPicPr>
          <p:cNvPr id="5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7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pic>
        <p:nvPicPr>
          <p:cNvPr id="8" name="Picture 6" descr="H:\мя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357694"/>
            <a:ext cx="2634089" cy="2160000"/>
          </a:xfrm>
          <a:prstGeom prst="rect">
            <a:avLst/>
          </a:prstGeom>
          <a:noFill/>
        </p:spPr>
      </p:pic>
      <p:pic>
        <p:nvPicPr>
          <p:cNvPr id="9" name="Picture 6" descr="H:\мяс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14554"/>
            <a:ext cx="2634089" cy="2160000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10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3" name="Овал 12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2" descr="C:\Users\Администратор\Desktop\мешочек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2357430"/>
            <a:ext cx="1620450" cy="1800000"/>
          </a:xfrm>
          <a:prstGeom prst="rect">
            <a:avLst/>
          </a:prstGeom>
          <a:noFill/>
        </p:spPr>
      </p:pic>
      <p:sp>
        <p:nvSpPr>
          <p:cNvPr id="14" name="Овал 13">
            <a:hlinkClick r:id="rId6" action="ppaction://hlinksldjump"/>
          </p:cNvPr>
          <p:cNvSpPr/>
          <p:nvPr/>
        </p:nvSpPr>
        <p:spPr>
          <a:xfrm>
            <a:off x="6215074" y="3143248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760000" y="4286256"/>
            <a:ext cx="1620450" cy="1800000"/>
            <a:chOff x="5760000" y="4286256"/>
            <a:chExt cx="1620450" cy="1800000"/>
          </a:xfrm>
        </p:grpSpPr>
        <p:pic>
          <p:nvPicPr>
            <p:cNvPr id="12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4286256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5" name="Овал 14"/>
            <p:cNvSpPr/>
            <p:nvPr/>
          </p:nvSpPr>
          <p:spPr>
            <a:xfrm>
              <a:off x="6215074" y="5000636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64344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мешок корто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1800000" cy="1800000"/>
          </a:xfrm>
          <a:prstGeom prst="rect">
            <a:avLst/>
          </a:prstGeom>
          <a:noFill/>
        </p:spPr>
      </p:pic>
      <p:pic>
        <p:nvPicPr>
          <p:cNvPr id="3" name="Picture 2" descr="H:\мешок корто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1800000" cy="1800000"/>
          </a:xfrm>
          <a:prstGeom prst="rect">
            <a:avLst/>
          </a:prstGeom>
          <a:noFill/>
        </p:spPr>
      </p:pic>
      <p:pic>
        <p:nvPicPr>
          <p:cNvPr id="4" name="Picture 2" descr="H:\мешок корто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500570"/>
            <a:ext cx="1800000" cy="1800000"/>
          </a:xfrm>
          <a:prstGeom prst="rect">
            <a:avLst/>
          </a:prstGeom>
          <a:noFill/>
        </p:spPr>
      </p:pic>
      <p:pic>
        <p:nvPicPr>
          <p:cNvPr id="5" name="Picture 2" descr="H:\мешок корто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500570"/>
            <a:ext cx="1800000" cy="1800000"/>
          </a:xfrm>
          <a:prstGeom prst="rect">
            <a:avLst/>
          </a:prstGeom>
          <a:noFill/>
        </p:spPr>
      </p:pic>
      <p:pic>
        <p:nvPicPr>
          <p:cNvPr id="6" name="Picture 2" descr="H:\мешок корто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571480"/>
            <a:ext cx="1800000" cy="1800000"/>
          </a:xfrm>
          <a:prstGeom prst="rect">
            <a:avLst/>
          </a:prstGeom>
          <a:noFill/>
        </p:spPr>
      </p:pic>
      <p:pic>
        <p:nvPicPr>
          <p:cNvPr id="7" name="Picture 2" descr="H:\мешок кортош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1800000" cy="1800000"/>
          </a:xfrm>
          <a:prstGeom prst="rect">
            <a:avLst/>
          </a:prstGeom>
          <a:noFill/>
        </p:spPr>
      </p:pic>
      <p:pic>
        <p:nvPicPr>
          <p:cNvPr id="8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9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10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40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17" name="Группа 16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11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2" descr="C:\Users\Администратор\Desktop\мешочек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2357430"/>
            <a:ext cx="1620450" cy="1800000"/>
          </a:xfrm>
          <a:prstGeom prst="rect">
            <a:avLst/>
          </a:prstGeom>
          <a:noFill/>
        </p:spPr>
      </p:pic>
      <p:sp>
        <p:nvSpPr>
          <p:cNvPr id="15" name="Овал 14">
            <a:hlinkClick r:id="rId6" action="ppaction://hlinksldjump"/>
          </p:cNvPr>
          <p:cNvSpPr/>
          <p:nvPr/>
        </p:nvSpPr>
        <p:spPr>
          <a:xfrm>
            <a:off x="6215074" y="3143248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760000" y="4286256"/>
            <a:ext cx="1620450" cy="1800000"/>
            <a:chOff x="5760000" y="4286256"/>
            <a:chExt cx="1620450" cy="1800000"/>
          </a:xfrm>
        </p:grpSpPr>
        <p:pic>
          <p:nvPicPr>
            <p:cNvPr id="13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4286256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6" name="Овал 15"/>
            <p:cNvSpPr/>
            <p:nvPr/>
          </p:nvSpPr>
          <p:spPr>
            <a:xfrm>
              <a:off x="6215074" y="5000636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643446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66"/>
            <a:ext cx="1902167" cy="1800000"/>
          </a:xfrm>
          <a:prstGeom prst="rect">
            <a:avLst/>
          </a:prstGeom>
          <a:noFill/>
        </p:spPr>
      </p:pic>
      <p:pic>
        <p:nvPicPr>
          <p:cNvPr id="18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1902167" cy="1800000"/>
          </a:xfrm>
          <a:prstGeom prst="rect">
            <a:avLst/>
          </a:prstGeom>
          <a:noFill/>
        </p:spPr>
      </p:pic>
      <p:pic>
        <p:nvPicPr>
          <p:cNvPr id="19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3116"/>
            <a:ext cx="1902167" cy="1800000"/>
          </a:xfrm>
          <a:prstGeom prst="rect">
            <a:avLst/>
          </a:prstGeom>
          <a:noFill/>
        </p:spPr>
      </p:pic>
      <p:pic>
        <p:nvPicPr>
          <p:cNvPr id="20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1902167" cy="1800000"/>
          </a:xfrm>
          <a:prstGeom prst="rect">
            <a:avLst/>
          </a:prstGeom>
          <a:noFill/>
        </p:spPr>
      </p:pic>
      <p:pic>
        <p:nvPicPr>
          <p:cNvPr id="21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527" y="2143116"/>
            <a:ext cx="1902167" cy="1800000"/>
          </a:xfrm>
          <a:prstGeom prst="rect">
            <a:avLst/>
          </a:prstGeom>
          <a:noFill/>
        </p:spPr>
      </p:pic>
      <p:pic>
        <p:nvPicPr>
          <p:cNvPr id="22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786322"/>
            <a:ext cx="1902167" cy="1800000"/>
          </a:xfrm>
          <a:prstGeom prst="rect">
            <a:avLst/>
          </a:prstGeom>
          <a:noFill/>
        </p:spPr>
      </p:pic>
      <p:pic>
        <p:nvPicPr>
          <p:cNvPr id="23" name="Picture 8" descr="H:\яйц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143380"/>
            <a:ext cx="1902167" cy="1800000"/>
          </a:xfrm>
          <a:prstGeom prst="rect">
            <a:avLst/>
          </a:prstGeom>
          <a:noFill/>
        </p:spPr>
      </p:pic>
      <p:pic>
        <p:nvPicPr>
          <p:cNvPr id="24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25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26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28" name="Группа 27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12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5" name="Овал 14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760000" y="2357430"/>
            <a:ext cx="1620450" cy="1800000"/>
            <a:chOff x="5760000" y="2357430"/>
            <a:chExt cx="1620450" cy="1800000"/>
          </a:xfrm>
        </p:grpSpPr>
        <p:pic>
          <p:nvPicPr>
            <p:cNvPr id="13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2357430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6" name="Овал 15"/>
            <p:cNvSpPr/>
            <p:nvPr/>
          </p:nvSpPr>
          <p:spPr>
            <a:xfrm>
              <a:off x="6215074" y="3143248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" name="Picture 2" descr="C:\Users\Администратор\Desktop\мешочек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4286256"/>
            <a:ext cx="1620450" cy="1800000"/>
          </a:xfrm>
          <a:prstGeom prst="rect">
            <a:avLst/>
          </a:prstGeom>
          <a:noFill/>
        </p:spPr>
      </p:pic>
      <p:sp>
        <p:nvSpPr>
          <p:cNvPr id="17" name="Овал 16">
            <a:hlinkClick r:id="rId6" action="ppaction://hlinksldjump"/>
          </p:cNvPr>
          <p:cNvSpPr/>
          <p:nvPr/>
        </p:nvSpPr>
        <p:spPr>
          <a:xfrm>
            <a:off x="6215074" y="5000636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786058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:\б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1496700" cy="1800000"/>
          </a:xfrm>
          <a:prstGeom prst="rect">
            <a:avLst/>
          </a:prstGeom>
          <a:noFill/>
        </p:spPr>
      </p:pic>
      <p:pic>
        <p:nvPicPr>
          <p:cNvPr id="3" name="Picture 9" descr="H:\б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500174"/>
            <a:ext cx="1496700" cy="1800000"/>
          </a:xfrm>
          <a:prstGeom prst="rect">
            <a:avLst/>
          </a:prstGeom>
          <a:noFill/>
        </p:spPr>
      </p:pic>
      <p:pic>
        <p:nvPicPr>
          <p:cNvPr id="6" name="Picture 9" descr="H:\б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1496700" cy="1800000"/>
          </a:xfrm>
          <a:prstGeom prst="rect">
            <a:avLst/>
          </a:prstGeom>
          <a:noFill/>
        </p:spPr>
      </p:pic>
      <p:pic>
        <p:nvPicPr>
          <p:cNvPr id="7" name="Picture 9" descr="H:\боч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857628"/>
            <a:ext cx="1496700" cy="1800000"/>
          </a:xfrm>
          <a:prstGeom prst="rect">
            <a:avLst/>
          </a:prstGeom>
          <a:noFill/>
        </p:spPr>
      </p:pic>
      <p:pic>
        <p:nvPicPr>
          <p:cNvPr id="13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928670"/>
            <a:ext cx="1080000" cy="1080000"/>
          </a:xfrm>
          <a:prstGeom prst="rect">
            <a:avLst/>
          </a:prstGeom>
          <a:noFill/>
        </p:spPr>
      </p:pic>
      <p:pic>
        <p:nvPicPr>
          <p:cNvPr id="14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496"/>
            <a:ext cx="1080000" cy="1080000"/>
          </a:xfrm>
          <a:prstGeom prst="rect">
            <a:avLst/>
          </a:prstGeom>
          <a:noFill/>
        </p:spPr>
      </p:pic>
      <p:pic>
        <p:nvPicPr>
          <p:cNvPr id="15" name="Picture 5" descr="H:\монет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5404" y="4714884"/>
            <a:ext cx="1080000" cy="1080000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5760000" y="500042"/>
            <a:ext cx="1620450" cy="1800000"/>
            <a:chOff x="5760000" y="500042"/>
            <a:chExt cx="1620450" cy="1800000"/>
          </a:xfrm>
        </p:grpSpPr>
        <p:pic>
          <p:nvPicPr>
            <p:cNvPr id="9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500042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2" name="Овал 11"/>
            <p:cNvSpPr/>
            <p:nvPr/>
          </p:nvSpPr>
          <p:spPr>
            <a:xfrm>
              <a:off x="6215074" y="1285860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2" descr="C:\Users\Администратор\Desktop\мешочек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000" y="2357430"/>
            <a:ext cx="1620450" cy="1800000"/>
          </a:xfrm>
          <a:prstGeom prst="rect">
            <a:avLst/>
          </a:prstGeom>
          <a:noFill/>
        </p:spPr>
      </p:pic>
      <p:sp>
        <p:nvSpPr>
          <p:cNvPr id="16" name="Овал 15">
            <a:hlinkClick r:id="rId6" action="ppaction://hlinksldjump"/>
          </p:cNvPr>
          <p:cNvSpPr/>
          <p:nvPr/>
        </p:nvSpPr>
        <p:spPr>
          <a:xfrm>
            <a:off x="6215074" y="3143248"/>
            <a:ext cx="720000" cy="720000"/>
          </a:xfrm>
          <a:prstGeom prst="ellips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760000" y="4286256"/>
            <a:ext cx="1620450" cy="1800000"/>
            <a:chOff x="5760000" y="4286256"/>
            <a:chExt cx="1620450" cy="1800000"/>
          </a:xfrm>
        </p:grpSpPr>
        <p:pic>
          <p:nvPicPr>
            <p:cNvPr id="11" name="Picture 2" descr="C:\Users\Администратор\Desktop\мешочек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0000" y="4286256"/>
              <a:ext cx="1620450" cy="1800000"/>
            </a:xfrm>
            <a:prstGeom prst="rect">
              <a:avLst/>
            </a:prstGeom>
            <a:noFill/>
          </p:spPr>
        </p:pic>
        <p:sp>
          <p:nvSpPr>
            <p:cNvPr id="17" name="Овал 16"/>
            <p:cNvSpPr/>
            <p:nvPr/>
          </p:nvSpPr>
          <p:spPr>
            <a:xfrm>
              <a:off x="6215074" y="5000636"/>
              <a:ext cx="720000" cy="720000"/>
            </a:xfrm>
            <a:prstGeom prst="ellipse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928670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4714884"/>
            <a:ext cx="144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1666</TotalTime>
  <Words>181</Words>
  <Application>Microsoft Office PowerPoint</Application>
  <PresentationFormat>Экран (4:3)</PresentationFormat>
  <Paragraphs>50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Evgeniy</cp:lastModifiedBy>
  <cp:revision>251</cp:revision>
  <dcterms:created xsi:type="dcterms:W3CDTF">2009-05-20T15:37:52Z</dcterms:created>
  <dcterms:modified xsi:type="dcterms:W3CDTF">2020-02-22T19:02:00Z</dcterms:modified>
</cp:coreProperties>
</file>