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057400"/>
            <a:ext cx="48768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Название презентации</a:t>
            </a:r>
            <a:endParaRPr lang="en-GB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3657600"/>
            <a:ext cx="4038600" cy="53340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Подзаголовок</a:t>
            </a:r>
            <a:endParaRPr lang="en-GB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3316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Slide title</a:t>
            </a:r>
            <a:endParaRPr lang="en-GB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0" y="16002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286000" y="23622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286000" y="31242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286000" y="38862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286000" y="46482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43</cp:revision>
  <dcterms:created xsi:type="dcterms:W3CDTF">2015-12-09T15:59:37Z</dcterms:created>
  <dcterms:modified xsi:type="dcterms:W3CDTF">2017-12-16T10:05:16Z</dcterms:modified>
</cp:coreProperties>
</file>