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9" r="47794"/>
          <a:stretch/>
        </p:blipFill>
        <p:spPr>
          <a:xfrm>
            <a:off x="-1" y="0"/>
            <a:ext cx="4356849" cy="6858000"/>
          </a:xfrm>
          <a:prstGeom prst="rect">
            <a:avLst/>
          </a:prstGeom>
          <a:effectLst/>
        </p:spPr>
      </p:pic>
      <p:sp>
        <p:nvSpPr>
          <p:cNvPr id="9" name="Прямоугольник 8"/>
          <p:cNvSpPr/>
          <p:nvPr userDrawn="1"/>
        </p:nvSpPr>
        <p:spPr>
          <a:xfrm>
            <a:off x="0" y="0"/>
            <a:ext cx="324074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18" name="Заголовок 1"/>
          <p:cNvSpPr>
            <a:spLocks noGrp="1"/>
          </p:cNvSpPr>
          <p:nvPr>
            <p:ph type="ctrTitle"/>
          </p:nvPr>
        </p:nvSpPr>
        <p:spPr>
          <a:xfrm>
            <a:off x="2183715" y="2011566"/>
            <a:ext cx="4667398" cy="1876607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Название презентации</a:t>
            </a:r>
            <a:endParaRPr lang="ru-RU" sz="60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58608" y="3847242"/>
            <a:ext cx="3517612" cy="48587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Заголовок</a:t>
            </a:r>
            <a:endParaRPr lang="ru-RU" sz="2400" b="1" dirty="0">
              <a:ln w="12700">
                <a:noFill/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2049" y="563632"/>
            <a:ext cx="4897553" cy="795801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Slide title</a:t>
            </a:r>
            <a:endParaRPr lang="ru-RU" sz="48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993424" y="4686870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993424" y="2172270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993424" y="3010470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993424" y="3848670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2993424" y="5547295"/>
            <a:ext cx="5105400" cy="555625"/>
            <a:chOff x="1248" y="3230"/>
            <a:chExt cx="3216" cy="35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30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Название презентации</vt:lpstr>
      <vt:lpstr>Slide title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Sam</cp:lastModifiedBy>
  <cp:revision>109</cp:revision>
  <dcterms:created xsi:type="dcterms:W3CDTF">2014-11-21T11:00:06Z</dcterms:created>
  <dcterms:modified xsi:type="dcterms:W3CDTF">2017-12-16T11:29:22Z</dcterms:modified>
</cp:coreProperties>
</file>