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2" y="3070353"/>
            <a:ext cx="5150224" cy="1876607"/>
          </a:xfrm>
        </p:spPr>
        <p:txBody>
          <a:bodyPr>
            <a:normAutofit/>
          </a:bodyPr>
          <a:lstStyle/>
          <a:p>
            <a:pPr algn="l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Название презентации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2" y="4987051"/>
            <a:ext cx="5150224" cy="48587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Заголовок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16830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Slide title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33600" y="4643715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2129115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2967315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805515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133600" y="5504140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5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>
                  <a:solidFill>
                    <a:srgbClr val="000000"/>
                  </a:solidFill>
                </a:rPr>
                <a:t>Click to add Title</a:t>
              </a: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30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Название презентации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Sam</cp:lastModifiedBy>
  <cp:revision>39</cp:revision>
  <dcterms:created xsi:type="dcterms:W3CDTF">2014-11-21T11:00:06Z</dcterms:created>
  <dcterms:modified xsi:type="dcterms:W3CDTF">2017-12-16T11:35:53Z</dcterms:modified>
</cp:coreProperties>
</file>