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C2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53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FA9D7-9CD8-41BC-B0CB-510313C07A99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7826-35F6-45AF-B5AB-3734735C3D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267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FA9D7-9CD8-41BC-B0CB-510313C07A99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7826-35F6-45AF-B5AB-3734735C3D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93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FA9D7-9CD8-41BC-B0CB-510313C07A99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7826-35F6-45AF-B5AB-3734735C3D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236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FA9D7-9CD8-41BC-B0CB-510313C07A99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7826-35F6-45AF-B5AB-3734735C3D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340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FA9D7-9CD8-41BC-B0CB-510313C07A99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7826-35F6-45AF-B5AB-3734735C3D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324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FA9D7-9CD8-41BC-B0CB-510313C07A99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7826-35F6-45AF-B5AB-3734735C3D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268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FA9D7-9CD8-41BC-B0CB-510313C07A99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7826-35F6-45AF-B5AB-3734735C3D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101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FA9D7-9CD8-41BC-B0CB-510313C07A99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7826-35F6-45AF-B5AB-3734735C3D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208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FA9D7-9CD8-41BC-B0CB-510313C07A99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7826-35F6-45AF-B5AB-3734735C3D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2515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FA9D7-9CD8-41BC-B0CB-510313C07A99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7826-35F6-45AF-B5AB-3734735C3D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5881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FA9D7-9CD8-41BC-B0CB-510313C07A99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77826-35F6-45AF-B5AB-3734735C3D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4091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FFA9D7-9CD8-41BC-B0CB-510313C07A99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77826-35F6-45AF-B5AB-3734735C3DD3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874643" y="0"/>
            <a:ext cx="8269357" cy="169068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омб 16"/>
          <p:cNvSpPr/>
          <p:nvPr userDrawn="1"/>
        </p:nvSpPr>
        <p:spPr>
          <a:xfrm>
            <a:off x="69851" y="132969"/>
            <a:ext cx="1609583" cy="1513268"/>
          </a:xfrm>
          <a:prstGeom prst="diamon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24" t="23650" r="31304" b="31014"/>
          <a:stretch/>
        </p:blipFill>
        <p:spPr>
          <a:xfrm>
            <a:off x="0" y="1"/>
            <a:ext cx="1749287" cy="1725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92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17260" y="664877"/>
            <a:ext cx="5311587" cy="2387600"/>
          </a:xfrm>
        </p:spPr>
        <p:txBody>
          <a:bodyPr>
            <a:noAutofit/>
          </a:bodyPr>
          <a:lstStyle/>
          <a:p>
            <a:r>
              <a:rPr lang="ru-RU" sz="7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Название презентации</a:t>
            </a:r>
            <a:endParaRPr lang="ru-RU" sz="7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587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5218" y="2057"/>
            <a:ext cx="8355587" cy="1682242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Slide title</a:t>
            </a:r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</p:txBody>
      </p:sp>
      <p:grpSp>
        <p:nvGrpSpPr>
          <p:cNvPr id="197" name="Group 108"/>
          <p:cNvGrpSpPr>
            <a:grpSpLocks/>
          </p:cNvGrpSpPr>
          <p:nvPr/>
        </p:nvGrpSpPr>
        <p:grpSpPr bwMode="auto">
          <a:xfrm>
            <a:off x="3581400" y="1981200"/>
            <a:ext cx="2362200" cy="2438400"/>
            <a:chOff x="4071" y="1584"/>
            <a:chExt cx="1092" cy="1097"/>
          </a:xfrm>
        </p:grpSpPr>
        <p:sp>
          <p:nvSpPr>
            <p:cNvPr id="198" name="Oval 109"/>
            <p:cNvSpPr>
              <a:spLocks noChangeArrowheads="1"/>
            </p:cNvSpPr>
            <p:nvPr/>
          </p:nvSpPr>
          <p:spPr bwMode="gray">
            <a:xfrm>
              <a:off x="4071" y="1584"/>
              <a:ext cx="1090" cy="1088"/>
            </a:xfrm>
            <a:prstGeom prst="ellipse">
              <a:avLst/>
            </a:prstGeom>
            <a:gradFill rotWithShape="1">
              <a:gsLst>
                <a:gs pos="0">
                  <a:srgbClr val="D8755A">
                    <a:gamma/>
                    <a:tint val="0"/>
                    <a:invGamma/>
                  </a:srgbClr>
                </a:gs>
                <a:gs pos="50000">
                  <a:srgbClr val="D8755A"/>
                </a:gs>
                <a:gs pos="100000">
                  <a:srgbClr val="D8755A">
                    <a:gamma/>
                    <a:tint val="0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199" name="Oval 110"/>
            <p:cNvSpPr>
              <a:spLocks noChangeArrowheads="1"/>
            </p:cNvSpPr>
            <p:nvPr/>
          </p:nvSpPr>
          <p:spPr bwMode="gray">
            <a:xfrm>
              <a:off x="4073" y="1593"/>
              <a:ext cx="1090" cy="1088"/>
            </a:xfrm>
            <a:prstGeom prst="ellipse">
              <a:avLst/>
            </a:prstGeom>
            <a:gradFill rotWithShape="1">
              <a:gsLst>
                <a:gs pos="0">
                  <a:srgbClr val="D8755A">
                    <a:alpha val="32001"/>
                  </a:srgbClr>
                </a:gs>
                <a:gs pos="100000">
                  <a:srgbClr val="D8755A">
                    <a:gamma/>
                    <a:shade val="0"/>
                    <a:invGamma/>
                    <a:alpha val="89999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200" name="Oval 111"/>
            <p:cNvSpPr>
              <a:spLocks noChangeArrowheads="1"/>
            </p:cNvSpPr>
            <p:nvPr/>
          </p:nvSpPr>
          <p:spPr bwMode="gray">
            <a:xfrm>
              <a:off x="4131" y="1655"/>
              <a:ext cx="946" cy="945"/>
            </a:xfrm>
            <a:prstGeom prst="ellipse">
              <a:avLst/>
            </a:prstGeom>
            <a:gradFill rotWithShape="1">
              <a:gsLst>
                <a:gs pos="0">
                  <a:srgbClr val="D8755A">
                    <a:gamma/>
                    <a:shade val="54118"/>
                    <a:invGamma/>
                  </a:srgbClr>
                </a:gs>
                <a:gs pos="50000">
                  <a:srgbClr val="D8755A"/>
                </a:gs>
                <a:gs pos="100000">
                  <a:srgbClr val="D8755A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201" name="Oval 112"/>
            <p:cNvSpPr>
              <a:spLocks noChangeArrowheads="1"/>
            </p:cNvSpPr>
            <p:nvPr/>
          </p:nvSpPr>
          <p:spPr bwMode="gray">
            <a:xfrm>
              <a:off x="4128" y="1650"/>
              <a:ext cx="946" cy="945"/>
            </a:xfrm>
            <a:prstGeom prst="ellipse">
              <a:avLst/>
            </a:prstGeom>
            <a:gradFill rotWithShape="1">
              <a:gsLst>
                <a:gs pos="0">
                  <a:srgbClr val="D8755A">
                    <a:gamma/>
                    <a:shade val="63529"/>
                    <a:invGamma/>
                  </a:srgbClr>
                </a:gs>
                <a:gs pos="100000">
                  <a:srgbClr val="D8755A">
                    <a:alpha val="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202" name="Oval 113"/>
            <p:cNvSpPr>
              <a:spLocks noChangeArrowheads="1"/>
            </p:cNvSpPr>
            <p:nvPr/>
          </p:nvSpPr>
          <p:spPr bwMode="gray">
            <a:xfrm>
              <a:off x="4178" y="1703"/>
              <a:ext cx="852" cy="8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203" name="Group 114"/>
            <p:cNvGrpSpPr>
              <a:grpSpLocks/>
            </p:cNvGrpSpPr>
            <p:nvPr/>
          </p:nvGrpSpPr>
          <p:grpSpPr bwMode="auto">
            <a:xfrm>
              <a:off x="4197" y="1716"/>
              <a:ext cx="826" cy="825"/>
              <a:chOff x="4166" y="1706"/>
              <a:chExt cx="1252" cy="1252"/>
            </a:xfrm>
          </p:grpSpPr>
          <p:sp>
            <p:nvSpPr>
              <p:cNvPr id="204" name="Oval 115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205" name="Oval 116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206" name="Oval 117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207" name="Oval 118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</p:grpSp>
      <p:sp>
        <p:nvSpPr>
          <p:cNvPr id="208" name="Text Box 17"/>
          <p:cNvSpPr txBox="1">
            <a:spLocks noChangeArrowheads="1"/>
          </p:cNvSpPr>
          <p:nvPr/>
        </p:nvSpPr>
        <p:spPr bwMode="gray">
          <a:xfrm>
            <a:off x="4105171" y="2743200"/>
            <a:ext cx="130195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</a:rPr>
              <a:t>Click to</a:t>
            </a:r>
          </a:p>
          <a:p>
            <a:pPr algn="ctr"/>
            <a:r>
              <a:rPr lang="en-US" sz="2400" b="1" dirty="0">
                <a:solidFill>
                  <a:srgbClr val="000000"/>
                </a:solidFill>
              </a:rPr>
              <a:t>add Title</a:t>
            </a:r>
          </a:p>
        </p:txBody>
      </p:sp>
      <p:grpSp>
        <p:nvGrpSpPr>
          <p:cNvPr id="209" name="Group 29"/>
          <p:cNvGrpSpPr>
            <a:grpSpLocks/>
          </p:cNvGrpSpPr>
          <p:nvPr/>
        </p:nvGrpSpPr>
        <p:grpSpPr bwMode="auto">
          <a:xfrm>
            <a:off x="6713538" y="2514602"/>
            <a:ext cx="1439862" cy="1439864"/>
            <a:chOff x="2789" y="1625"/>
            <a:chExt cx="907" cy="907"/>
          </a:xfrm>
        </p:grpSpPr>
        <p:sp>
          <p:nvSpPr>
            <p:cNvPr id="210" name="Oval 30"/>
            <p:cNvSpPr>
              <a:spLocks noChangeArrowheads="1"/>
            </p:cNvSpPr>
            <p:nvPr/>
          </p:nvSpPr>
          <p:spPr bwMode="gray">
            <a:xfrm>
              <a:off x="2789" y="1625"/>
              <a:ext cx="907" cy="907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gamma/>
                    <a:tint val="0"/>
                    <a:invGamma/>
                  </a:srgbClr>
                </a:gs>
                <a:gs pos="50000">
                  <a:srgbClr val="83A6A7"/>
                </a:gs>
                <a:gs pos="100000">
                  <a:srgbClr val="83A6A7">
                    <a:gamma/>
                    <a:tint val="0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211" name="Oval 31"/>
            <p:cNvSpPr>
              <a:spLocks noChangeArrowheads="1"/>
            </p:cNvSpPr>
            <p:nvPr/>
          </p:nvSpPr>
          <p:spPr bwMode="gray">
            <a:xfrm>
              <a:off x="2789" y="1625"/>
              <a:ext cx="907" cy="907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alpha val="32001"/>
                  </a:srgbClr>
                </a:gs>
                <a:gs pos="100000">
                  <a:srgbClr val="83A6A7">
                    <a:gamma/>
                    <a:shade val="0"/>
                    <a:invGamma/>
                    <a:alpha val="89999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212" name="Oval 32"/>
            <p:cNvSpPr>
              <a:spLocks noChangeArrowheads="1"/>
            </p:cNvSpPr>
            <p:nvPr/>
          </p:nvSpPr>
          <p:spPr bwMode="gray">
            <a:xfrm>
              <a:off x="2849" y="1684"/>
              <a:ext cx="787" cy="788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gamma/>
                    <a:shade val="54118"/>
                    <a:invGamma/>
                  </a:srgbClr>
                </a:gs>
                <a:gs pos="50000">
                  <a:srgbClr val="83A6A7"/>
                </a:gs>
                <a:gs pos="100000">
                  <a:srgbClr val="83A6A7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213" name="Oval 33"/>
            <p:cNvSpPr>
              <a:spLocks noChangeArrowheads="1"/>
            </p:cNvSpPr>
            <p:nvPr/>
          </p:nvSpPr>
          <p:spPr bwMode="gray">
            <a:xfrm>
              <a:off x="2849" y="1686"/>
              <a:ext cx="787" cy="788"/>
            </a:xfrm>
            <a:prstGeom prst="ellipse">
              <a:avLst/>
            </a:prstGeom>
            <a:gradFill rotWithShape="1">
              <a:gsLst>
                <a:gs pos="0">
                  <a:srgbClr val="83A6A7">
                    <a:gamma/>
                    <a:shade val="63529"/>
                    <a:invGamma/>
                  </a:srgbClr>
                </a:gs>
                <a:gs pos="100000">
                  <a:srgbClr val="83A6A7">
                    <a:alpha val="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214" name="Oval 34"/>
            <p:cNvSpPr>
              <a:spLocks noChangeArrowheads="1"/>
            </p:cNvSpPr>
            <p:nvPr/>
          </p:nvSpPr>
          <p:spPr bwMode="gray">
            <a:xfrm>
              <a:off x="2888" y="1724"/>
              <a:ext cx="709" cy="70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215" name="Group 35"/>
            <p:cNvGrpSpPr>
              <a:grpSpLocks/>
            </p:cNvGrpSpPr>
            <p:nvPr/>
          </p:nvGrpSpPr>
          <p:grpSpPr bwMode="auto">
            <a:xfrm>
              <a:off x="2899" y="1735"/>
              <a:ext cx="687" cy="688"/>
              <a:chOff x="4166" y="1706"/>
              <a:chExt cx="1252" cy="1252"/>
            </a:xfrm>
          </p:grpSpPr>
          <p:sp>
            <p:nvSpPr>
              <p:cNvPr id="216" name="Oval 36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217" name="Oval 37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218" name="Oval 38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219" name="Oval 39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</p:grpSp>
      <p:sp>
        <p:nvSpPr>
          <p:cNvPr id="220" name="Text Box 40"/>
          <p:cNvSpPr txBox="1">
            <a:spLocks noChangeArrowheads="1"/>
          </p:cNvSpPr>
          <p:nvPr/>
        </p:nvSpPr>
        <p:spPr bwMode="gray">
          <a:xfrm>
            <a:off x="7111502" y="3048000"/>
            <a:ext cx="62170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000" b="1">
                <a:solidFill>
                  <a:srgbClr val="000000"/>
                </a:solidFill>
              </a:rPr>
              <a:t>Text</a:t>
            </a:r>
          </a:p>
        </p:txBody>
      </p:sp>
      <p:grpSp>
        <p:nvGrpSpPr>
          <p:cNvPr id="221" name="Group 41"/>
          <p:cNvGrpSpPr>
            <a:grpSpLocks/>
          </p:cNvGrpSpPr>
          <p:nvPr/>
        </p:nvGrpSpPr>
        <p:grpSpPr bwMode="auto">
          <a:xfrm>
            <a:off x="5334001" y="4724402"/>
            <a:ext cx="1444626" cy="1524001"/>
            <a:chOff x="864" y="1680"/>
            <a:chExt cx="910" cy="960"/>
          </a:xfrm>
        </p:grpSpPr>
        <p:sp>
          <p:nvSpPr>
            <p:cNvPr id="222" name="Oval 42"/>
            <p:cNvSpPr>
              <a:spLocks noChangeArrowheads="1"/>
            </p:cNvSpPr>
            <p:nvPr/>
          </p:nvSpPr>
          <p:spPr bwMode="gray">
            <a:xfrm>
              <a:off x="864" y="1680"/>
              <a:ext cx="910" cy="960"/>
            </a:xfrm>
            <a:prstGeom prst="ellipse">
              <a:avLst/>
            </a:prstGeom>
            <a:gradFill rotWithShape="1">
              <a:gsLst>
                <a:gs pos="0">
                  <a:srgbClr val="FF6699">
                    <a:gamma/>
                    <a:tint val="0"/>
                    <a:invGamma/>
                  </a:srgbClr>
                </a:gs>
                <a:gs pos="50000">
                  <a:srgbClr val="FF6699"/>
                </a:gs>
                <a:gs pos="100000">
                  <a:srgbClr val="FF6699">
                    <a:gamma/>
                    <a:tint val="0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223" name="Oval 43"/>
            <p:cNvSpPr>
              <a:spLocks noChangeArrowheads="1"/>
            </p:cNvSpPr>
            <p:nvPr/>
          </p:nvSpPr>
          <p:spPr bwMode="gray">
            <a:xfrm>
              <a:off x="864" y="1680"/>
              <a:ext cx="910" cy="960"/>
            </a:xfrm>
            <a:prstGeom prst="ellipse">
              <a:avLst/>
            </a:prstGeom>
            <a:gradFill rotWithShape="1">
              <a:gsLst>
                <a:gs pos="0">
                  <a:srgbClr val="FF6699">
                    <a:alpha val="32001"/>
                  </a:srgbClr>
                </a:gs>
                <a:gs pos="100000">
                  <a:srgbClr val="FF6699">
                    <a:gamma/>
                    <a:shade val="0"/>
                    <a:invGamma/>
                    <a:alpha val="89999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224" name="Oval 44"/>
            <p:cNvSpPr>
              <a:spLocks noChangeArrowheads="1"/>
            </p:cNvSpPr>
            <p:nvPr/>
          </p:nvSpPr>
          <p:spPr bwMode="gray">
            <a:xfrm>
              <a:off x="923" y="1742"/>
              <a:ext cx="792" cy="836"/>
            </a:xfrm>
            <a:prstGeom prst="ellipse">
              <a:avLst/>
            </a:prstGeom>
            <a:gradFill rotWithShape="1">
              <a:gsLst>
                <a:gs pos="0">
                  <a:srgbClr val="FF6699">
                    <a:gamma/>
                    <a:shade val="54118"/>
                    <a:invGamma/>
                  </a:srgbClr>
                </a:gs>
                <a:gs pos="50000">
                  <a:srgbClr val="FF6699"/>
                </a:gs>
                <a:gs pos="100000">
                  <a:srgbClr val="FF6699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225" name="Oval 45"/>
            <p:cNvSpPr>
              <a:spLocks noChangeArrowheads="1"/>
            </p:cNvSpPr>
            <p:nvPr/>
          </p:nvSpPr>
          <p:spPr bwMode="gray">
            <a:xfrm>
              <a:off x="912" y="1728"/>
              <a:ext cx="791" cy="836"/>
            </a:xfrm>
            <a:prstGeom prst="ellipse">
              <a:avLst/>
            </a:prstGeom>
            <a:gradFill rotWithShape="1">
              <a:gsLst>
                <a:gs pos="0">
                  <a:srgbClr val="FF6699">
                    <a:gamma/>
                    <a:shade val="63529"/>
                    <a:invGamma/>
                  </a:srgbClr>
                </a:gs>
                <a:gs pos="100000">
                  <a:srgbClr val="FF6699">
                    <a:alpha val="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226" name="Oval 46"/>
            <p:cNvSpPr>
              <a:spLocks noChangeArrowheads="1"/>
            </p:cNvSpPr>
            <p:nvPr/>
          </p:nvSpPr>
          <p:spPr bwMode="gray">
            <a:xfrm>
              <a:off x="966" y="1785"/>
              <a:ext cx="712" cy="7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227" name="Oval 47"/>
            <p:cNvSpPr>
              <a:spLocks noChangeArrowheads="1"/>
            </p:cNvSpPr>
            <p:nvPr/>
          </p:nvSpPr>
          <p:spPr bwMode="gray">
            <a:xfrm>
              <a:off x="960" y="1776"/>
              <a:ext cx="689" cy="727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228" name="Oval 48"/>
            <p:cNvSpPr>
              <a:spLocks noChangeArrowheads="1"/>
            </p:cNvSpPr>
            <p:nvPr/>
          </p:nvSpPr>
          <p:spPr bwMode="gray">
            <a:xfrm>
              <a:off x="986" y="1801"/>
              <a:ext cx="673" cy="709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alpha val="0"/>
                  </a:srgbClr>
                </a:gs>
                <a:gs pos="100000">
                  <a:srgbClr val="C0C0C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229" name="Oval 49"/>
            <p:cNvSpPr>
              <a:spLocks noChangeArrowheads="1"/>
            </p:cNvSpPr>
            <p:nvPr/>
          </p:nvSpPr>
          <p:spPr bwMode="gray">
            <a:xfrm>
              <a:off x="994" y="1808"/>
              <a:ext cx="640" cy="663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79216"/>
                    <a:invGamma/>
                  </a:srgbClr>
                </a:gs>
                <a:gs pos="100000">
                  <a:srgbClr val="C0C0C0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230" name="Oval 50"/>
            <p:cNvSpPr>
              <a:spLocks noChangeArrowheads="1"/>
            </p:cNvSpPr>
            <p:nvPr/>
          </p:nvSpPr>
          <p:spPr bwMode="gray">
            <a:xfrm>
              <a:off x="1031" y="1827"/>
              <a:ext cx="569" cy="538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>
                    <a:alpha val="3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231" name="Text Box 51"/>
            <p:cNvSpPr txBox="1">
              <a:spLocks noChangeArrowheads="1"/>
            </p:cNvSpPr>
            <p:nvPr/>
          </p:nvSpPr>
          <p:spPr bwMode="gray">
            <a:xfrm>
              <a:off x="1104" y="2054"/>
              <a:ext cx="44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 b="1">
                  <a:solidFill>
                    <a:srgbClr val="000000"/>
                  </a:solidFill>
                </a:rPr>
                <a:t>Text</a:t>
              </a:r>
            </a:p>
          </p:txBody>
        </p:sp>
      </p:grpSp>
      <p:grpSp>
        <p:nvGrpSpPr>
          <p:cNvPr id="232" name="Group 75"/>
          <p:cNvGrpSpPr>
            <a:grpSpLocks/>
          </p:cNvGrpSpPr>
          <p:nvPr/>
        </p:nvGrpSpPr>
        <p:grpSpPr bwMode="auto">
          <a:xfrm>
            <a:off x="1371600" y="2514600"/>
            <a:ext cx="1446213" cy="1524000"/>
            <a:chOff x="884" y="2523"/>
            <a:chExt cx="862" cy="862"/>
          </a:xfrm>
        </p:grpSpPr>
        <p:sp>
          <p:nvSpPr>
            <p:cNvPr id="233" name="Oval 76"/>
            <p:cNvSpPr>
              <a:spLocks noChangeArrowheads="1"/>
            </p:cNvSpPr>
            <p:nvPr/>
          </p:nvSpPr>
          <p:spPr bwMode="gray">
            <a:xfrm>
              <a:off x="884" y="2523"/>
              <a:ext cx="862" cy="862"/>
            </a:xfrm>
            <a:prstGeom prst="ellipse">
              <a:avLst/>
            </a:prstGeom>
            <a:gradFill rotWithShape="1">
              <a:gsLst>
                <a:gs pos="0">
                  <a:srgbClr val="00CC66">
                    <a:gamma/>
                    <a:tint val="0"/>
                    <a:invGamma/>
                  </a:srgbClr>
                </a:gs>
                <a:gs pos="50000">
                  <a:srgbClr val="00CC66"/>
                </a:gs>
                <a:gs pos="100000">
                  <a:srgbClr val="00CC66">
                    <a:gamma/>
                    <a:tint val="0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234" name="Oval 77"/>
            <p:cNvSpPr>
              <a:spLocks noChangeArrowheads="1"/>
            </p:cNvSpPr>
            <p:nvPr/>
          </p:nvSpPr>
          <p:spPr bwMode="gray">
            <a:xfrm>
              <a:off x="884" y="2523"/>
              <a:ext cx="862" cy="862"/>
            </a:xfrm>
            <a:prstGeom prst="ellipse">
              <a:avLst/>
            </a:prstGeom>
            <a:gradFill rotWithShape="1">
              <a:gsLst>
                <a:gs pos="0">
                  <a:srgbClr val="00CC66">
                    <a:alpha val="32001"/>
                  </a:srgbClr>
                </a:gs>
                <a:gs pos="100000">
                  <a:srgbClr val="00CC66">
                    <a:gamma/>
                    <a:shade val="0"/>
                    <a:invGamma/>
                    <a:alpha val="89999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235" name="Oval 78"/>
            <p:cNvSpPr>
              <a:spLocks noChangeArrowheads="1"/>
            </p:cNvSpPr>
            <p:nvPr/>
          </p:nvSpPr>
          <p:spPr bwMode="gray">
            <a:xfrm>
              <a:off x="940" y="2579"/>
              <a:ext cx="750" cy="750"/>
            </a:xfrm>
            <a:prstGeom prst="ellipse">
              <a:avLst/>
            </a:prstGeom>
            <a:gradFill rotWithShape="1">
              <a:gsLst>
                <a:gs pos="0">
                  <a:srgbClr val="00CC66">
                    <a:gamma/>
                    <a:shade val="54118"/>
                    <a:invGamma/>
                  </a:srgbClr>
                </a:gs>
                <a:gs pos="50000">
                  <a:srgbClr val="00CC66"/>
                </a:gs>
                <a:gs pos="100000">
                  <a:srgbClr val="00CC66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236" name="Oval 79"/>
            <p:cNvSpPr>
              <a:spLocks noChangeArrowheads="1"/>
            </p:cNvSpPr>
            <p:nvPr/>
          </p:nvSpPr>
          <p:spPr bwMode="gray">
            <a:xfrm>
              <a:off x="941" y="2579"/>
              <a:ext cx="749" cy="750"/>
            </a:xfrm>
            <a:prstGeom prst="ellipse">
              <a:avLst/>
            </a:prstGeom>
            <a:gradFill rotWithShape="1">
              <a:gsLst>
                <a:gs pos="0">
                  <a:srgbClr val="00CC66">
                    <a:gamma/>
                    <a:shade val="63529"/>
                    <a:invGamma/>
                  </a:srgbClr>
                </a:gs>
                <a:gs pos="100000">
                  <a:srgbClr val="00CC66">
                    <a:alpha val="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237" name="Oval 80"/>
            <p:cNvSpPr>
              <a:spLocks noChangeArrowheads="1"/>
            </p:cNvSpPr>
            <p:nvPr/>
          </p:nvSpPr>
          <p:spPr bwMode="gray">
            <a:xfrm>
              <a:off x="981" y="2617"/>
              <a:ext cx="674" cy="674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238" name="Oval 81"/>
            <p:cNvSpPr>
              <a:spLocks noChangeArrowheads="1"/>
            </p:cNvSpPr>
            <p:nvPr/>
          </p:nvSpPr>
          <p:spPr bwMode="gray">
            <a:xfrm>
              <a:off x="992" y="2628"/>
              <a:ext cx="653" cy="653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239" name="Oval 82"/>
            <p:cNvSpPr>
              <a:spLocks noChangeArrowheads="1"/>
            </p:cNvSpPr>
            <p:nvPr/>
          </p:nvSpPr>
          <p:spPr bwMode="gray">
            <a:xfrm>
              <a:off x="1000" y="2632"/>
              <a:ext cx="637" cy="63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alpha val="0"/>
                  </a:srgbClr>
                </a:gs>
                <a:gs pos="100000">
                  <a:srgbClr val="C0C0C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240" name="Oval 83"/>
            <p:cNvSpPr>
              <a:spLocks noChangeArrowheads="1"/>
            </p:cNvSpPr>
            <p:nvPr/>
          </p:nvSpPr>
          <p:spPr bwMode="gray">
            <a:xfrm>
              <a:off x="1007" y="2638"/>
              <a:ext cx="606" cy="595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79216"/>
                    <a:invGamma/>
                  </a:srgbClr>
                </a:gs>
                <a:gs pos="100000">
                  <a:srgbClr val="C0C0C0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241" name="Oval 84"/>
            <p:cNvSpPr>
              <a:spLocks noChangeArrowheads="1"/>
            </p:cNvSpPr>
            <p:nvPr/>
          </p:nvSpPr>
          <p:spPr bwMode="gray">
            <a:xfrm>
              <a:off x="1042" y="2655"/>
              <a:ext cx="539" cy="483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>
                    <a:alpha val="3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</p:grpSp>
      <p:sp>
        <p:nvSpPr>
          <p:cNvPr id="242" name="Text Box 63"/>
          <p:cNvSpPr txBox="1">
            <a:spLocks noChangeArrowheads="1"/>
          </p:cNvSpPr>
          <p:nvPr/>
        </p:nvSpPr>
        <p:spPr bwMode="gray">
          <a:xfrm>
            <a:off x="1752600" y="3108325"/>
            <a:ext cx="7064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000000"/>
                </a:solidFill>
              </a:rPr>
              <a:t>Text</a:t>
            </a:r>
          </a:p>
        </p:txBody>
      </p:sp>
      <p:grpSp>
        <p:nvGrpSpPr>
          <p:cNvPr id="243" name="Group 107"/>
          <p:cNvGrpSpPr>
            <a:grpSpLocks/>
          </p:cNvGrpSpPr>
          <p:nvPr/>
        </p:nvGrpSpPr>
        <p:grpSpPr bwMode="auto">
          <a:xfrm>
            <a:off x="2674938" y="4724403"/>
            <a:ext cx="1439862" cy="1439864"/>
            <a:chOff x="1685" y="3125"/>
            <a:chExt cx="907" cy="907"/>
          </a:xfrm>
        </p:grpSpPr>
        <p:grpSp>
          <p:nvGrpSpPr>
            <p:cNvPr id="244" name="Group 95"/>
            <p:cNvGrpSpPr>
              <a:grpSpLocks/>
            </p:cNvGrpSpPr>
            <p:nvPr/>
          </p:nvGrpSpPr>
          <p:grpSpPr bwMode="auto">
            <a:xfrm>
              <a:off x="1685" y="3125"/>
              <a:ext cx="907" cy="907"/>
              <a:chOff x="2832" y="1728"/>
              <a:chExt cx="907" cy="907"/>
            </a:xfrm>
          </p:grpSpPr>
          <p:sp>
            <p:nvSpPr>
              <p:cNvPr id="246" name="Oval 96"/>
              <p:cNvSpPr>
                <a:spLocks noChangeArrowheads="1"/>
              </p:cNvSpPr>
              <p:nvPr/>
            </p:nvSpPr>
            <p:spPr bwMode="gray">
              <a:xfrm>
                <a:off x="2832" y="1728"/>
                <a:ext cx="907" cy="907"/>
              </a:xfrm>
              <a:prstGeom prst="ellipse">
                <a:avLst/>
              </a:prstGeom>
              <a:gradFill rotWithShape="1">
                <a:gsLst>
                  <a:gs pos="0">
                    <a:srgbClr val="3965E1">
                      <a:gamma/>
                      <a:tint val="0"/>
                      <a:invGamma/>
                    </a:srgbClr>
                  </a:gs>
                  <a:gs pos="50000">
                    <a:srgbClr val="3965E1"/>
                  </a:gs>
                  <a:gs pos="100000">
                    <a:srgbClr val="3965E1">
                      <a:gamma/>
                      <a:tint val="0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247" name="Oval 97"/>
              <p:cNvSpPr>
                <a:spLocks noChangeArrowheads="1"/>
              </p:cNvSpPr>
              <p:nvPr/>
            </p:nvSpPr>
            <p:spPr bwMode="gray">
              <a:xfrm>
                <a:off x="2832" y="1728"/>
                <a:ext cx="907" cy="907"/>
              </a:xfrm>
              <a:prstGeom prst="ellipse">
                <a:avLst/>
              </a:prstGeom>
              <a:gradFill rotWithShape="1">
                <a:gsLst>
                  <a:gs pos="0">
                    <a:srgbClr val="3965E1">
                      <a:alpha val="32001"/>
                    </a:srgbClr>
                  </a:gs>
                  <a:gs pos="100000">
                    <a:srgbClr val="3965E1">
                      <a:gamma/>
                      <a:shade val="0"/>
                      <a:invGamma/>
                      <a:alpha val="89999"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248" name="Oval 98"/>
              <p:cNvSpPr>
                <a:spLocks noChangeArrowheads="1"/>
              </p:cNvSpPr>
              <p:nvPr/>
            </p:nvSpPr>
            <p:spPr bwMode="gray">
              <a:xfrm>
                <a:off x="2889" y="1788"/>
                <a:ext cx="787" cy="788"/>
              </a:xfrm>
              <a:prstGeom prst="ellipse">
                <a:avLst/>
              </a:prstGeom>
              <a:gradFill rotWithShape="1">
                <a:gsLst>
                  <a:gs pos="0">
                    <a:srgbClr val="3965E1">
                      <a:gamma/>
                      <a:shade val="54118"/>
                      <a:invGamma/>
                    </a:srgbClr>
                  </a:gs>
                  <a:gs pos="50000">
                    <a:srgbClr val="3965E1"/>
                  </a:gs>
                  <a:gs pos="100000">
                    <a:srgbClr val="3965E1">
                      <a:gamma/>
                      <a:shade val="54118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249" name="Oval 99"/>
              <p:cNvSpPr>
                <a:spLocks noChangeArrowheads="1"/>
              </p:cNvSpPr>
              <p:nvPr/>
            </p:nvSpPr>
            <p:spPr bwMode="gray">
              <a:xfrm>
                <a:off x="2889" y="1794"/>
                <a:ext cx="787" cy="788"/>
              </a:xfrm>
              <a:prstGeom prst="ellipse">
                <a:avLst/>
              </a:prstGeom>
              <a:gradFill rotWithShape="1">
                <a:gsLst>
                  <a:gs pos="0">
                    <a:srgbClr val="3965E1">
                      <a:gamma/>
                      <a:shade val="66667"/>
                      <a:invGamma/>
                    </a:srgbClr>
                  </a:gs>
                  <a:gs pos="100000">
                    <a:srgbClr val="3965E1">
                      <a:alpha val="0"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250" name="Oval 100"/>
              <p:cNvSpPr>
                <a:spLocks noChangeArrowheads="1"/>
              </p:cNvSpPr>
              <p:nvPr/>
            </p:nvSpPr>
            <p:spPr bwMode="gray">
              <a:xfrm>
                <a:off x="2928" y="1833"/>
                <a:ext cx="709" cy="709"/>
              </a:xfrm>
              <a:prstGeom prst="ellipse">
                <a:avLst/>
              </a:prstGeom>
              <a:gradFill rotWithShape="1">
                <a:gsLst>
                  <a:gs pos="0">
                    <a:srgbClr val="3965E1"/>
                  </a:gs>
                  <a:gs pos="100000">
                    <a:srgbClr val="3965E1">
                      <a:gamma/>
                      <a:shade val="588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grpSp>
            <p:nvGrpSpPr>
              <p:cNvPr id="251" name="Group 101"/>
              <p:cNvGrpSpPr>
                <a:grpSpLocks/>
              </p:cNvGrpSpPr>
              <p:nvPr/>
            </p:nvGrpSpPr>
            <p:grpSpPr bwMode="auto">
              <a:xfrm>
                <a:off x="2946" y="1842"/>
                <a:ext cx="687" cy="688"/>
                <a:chOff x="4166" y="1706"/>
                <a:chExt cx="1252" cy="1252"/>
              </a:xfrm>
            </p:grpSpPr>
            <p:sp>
              <p:nvSpPr>
                <p:cNvPr id="252" name="Oval 102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46275"/>
                        <a:invGamma/>
                      </a:srgbClr>
                    </a:gs>
                    <a:gs pos="100000">
                      <a:srgbClr val="D6E1E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253" name="Oval 103"/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D6E1E2">
                        <a:gamma/>
                        <a:tint val="34902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254" name="Oval 104"/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shade val="79216"/>
                        <a:invGamma/>
                      </a:srgbClr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  <p:sp>
              <p:nvSpPr>
                <p:cNvPr id="255" name="Oval 105"/>
                <p:cNvSpPr>
                  <a:spLocks noChangeArrowheads="1"/>
                </p:cNvSpPr>
                <p:nvPr/>
              </p:nvSpPr>
              <p:spPr bwMode="gray">
                <a:xfrm>
                  <a:off x="4263" y="1757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gamma/>
                        <a:tint val="0"/>
                        <a:invGamma/>
                      </a:srgbClr>
                    </a:gs>
                    <a:gs pos="100000">
                      <a:srgbClr val="D6E1E2">
                        <a:alpha val="38000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245" name="Text Box 106"/>
            <p:cNvSpPr txBox="1">
              <a:spLocks noChangeArrowheads="1"/>
            </p:cNvSpPr>
            <p:nvPr/>
          </p:nvSpPr>
          <p:spPr bwMode="gray">
            <a:xfrm>
              <a:off x="1907" y="3456"/>
              <a:ext cx="44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 b="1">
                  <a:solidFill>
                    <a:srgbClr val="000000"/>
                  </a:solidFill>
                </a:rPr>
                <a:t>Text</a:t>
              </a:r>
            </a:p>
          </p:txBody>
        </p:sp>
      </p:grpSp>
      <p:sp>
        <p:nvSpPr>
          <p:cNvPr id="256" name="AutoShape 119"/>
          <p:cNvSpPr>
            <a:spLocks noChangeArrowheads="1"/>
          </p:cNvSpPr>
          <p:nvPr/>
        </p:nvSpPr>
        <p:spPr bwMode="gray">
          <a:xfrm rot="10800000">
            <a:off x="5943600" y="2971800"/>
            <a:ext cx="609600" cy="457200"/>
          </a:xfrm>
          <a:prstGeom prst="leftArrow">
            <a:avLst>
              <a:gd name="adj1" fmla="val 31250"/>
              <a:gd name="adj2" fmla="val 71531"/>
            </a:avLst>
          </a:prstGeom>
          <a:gradFill rotWithShape="1">
            <a:gsLst>
              <a:gs pos="0">
                <a:srgbClr val="B2B2B2"/>
              </a:gs>
              <a:gs pos="100000">
                <a:srgbClr val="B2B2B2">
                  <a:gamma/>
                  <a:invGamma/>
                  <a:alpha val="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7" name="AutoShape 120"/>
          <p:cNvSpPr>
            <a:spLocks noChangeArrowheads="1"/>
          </p:cNvSpPr>
          <p:nvPr/>
        </p:nvSpPr>
        <p:spPr bwMode="gray">
          <a:xfrm rot="17914860">
            <a:off x="3657600" y="4267200"/>
            <a:ext cx="609600" cy="457200"/>
          </a:xfrm>
          <a:prstGeom prst="leftArrow">
            <a:avLst>
              <a:gd name="adj1" fmla="val 31250"/>
              <a:gd name="adj2" fmla="val 71531"/>
            </a:avLst>
          </a:prstGeom>
          <a:gradFill rotWithShape="1">
            <a:gsLst>
              <a:gs pos="0">
                <a:srgbClr val="B2B2B2"/>
              </a:gs>
              <a:gs pos="100000">
                <a:srgbClr val="B2B2B2">
                  <a:gamma/>
                  <a:invGamma/>
                  <a:alpha val="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8" name="AutoShape 121"/>
          <p:cNvSpPr>
            <a:spLocks noChangeArrowheads="1"/>
          </p:cNvSpPr>
          <p:nvPr/>
        </p:nvSpPr>
        <p:spPr bwMode="gray">
          <a:xfrm>
            <a:off x="2971800" y="2971800"/>
            <a:ext cx="609600" cy="457200"/>
          </a:xfrm>
          <a:prstGeom prst="leftArrow">
            <a:avLst>
              <a:gd name="adj1" fmla="val 31250"/>
              <a:gd name="adj2" fmla="val 71531"/>
            </a:avLst>
          </a:prstGeom>
          <a:gradFill rotWithShape="1">
            <a:gsLst>
              <a:gs pos="0">
                <a:srgbClr val="B2B2B2">
                  <a:gamma/>
                  <a:invGamma/>
                </a:srgbClr>
              </a:gs>
              <a:gs pos="100000">
                <a:srgbClr val="B2B2B2">
                  <a:alpha val="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9" name="AutoShape 122"/>
          <p:cNvSpPr>
            <a:spLocks noChangeArrowheads="1"/>
          </p:cNvSpPr>
          <p:nvPr/>
        </p:nvSpPr>
        <p:spPr bwMode="gray">
          <a:xfrm rot="13815450">
            <a:off x="5257800" y="4267200"/>
            <a:ext cx="609600" cy="457200"/>
          </a:xfrm>
          <a:prstGeom prst="leftArrow">
            <a:avLst>
              <a:gd name="adj1" fmla="val 31250"/>
              <a:gd name="adj2" fmla="val 71531"/>
            </a:avLst>
          </a:prstGeom>
          <a:gradFill rotWithShape="1">
            <a:gsLst>
              <a:gs pos="0">
                <a:srgbClr val="B2B2B2"/>
              </a:gs>
              <a:gs pos="100000">
                <a:srgbClr val="B2B2B2">
                  <a:gamma/>
                  <a:invGamma/>
                  <a:alpha val="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53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1132</TotalTime>
  <Words>12</Words>
  <Application>Microsoft Office PowerPoint</Application>
  <PresentationFormat>Экран (4:3)</PresentationFormat>
  <Paragraphs>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Название презентации</vt:lpstr>
      <vt:lpstr>Slide title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Sam</cp:lastModifiedBy>
  <cp:revision>12</cp:revision>
  <dcterms:created xsi:type="dcterms:W3CDTF">2014-09-29T12:30:26Z</dcterms:created>
  <dcterms:modified xsi:type="dcterms:W3CDTF">2017-12-16T11:32:14Z</dcterms:modified>
</cp:coreProperties>
</file>