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0" autoAdjust="0"/>
    <p:restoredTop sz="94660"/>
  </p:normalViewPr>
  <p:slideViewPr>
    <p:cSldViewPr>
      <p:cViewPr>
        <p:scale>
          <a:sx n="116" d="100"/>
          <a:sy n="116" d="100"/>
        </p:scale>
        <p:origin x="1704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DBD5-09D0-46BF-AE61-B1FCB51A34CE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36E0B-D2AC-4792-9DBB-1B874253AE50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3288240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C0A7-DBFE-4920-BE59-1928F294EA5F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AB6C8-0EC8-4219-B86C-07287A3FF4BF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2731234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37914-E2B1-4371-97F1-76502EE0E586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D2136-1F93-42F8-8339-08D830595BFA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266549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3B663-AED9-4B97-944B-4547BEE73145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C4FAF-0530-4956-A73C-DE4401E67D3A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1356939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AD11B-FA52-4A9C-BC3E-2C5F4A3C0781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B66A5-FE78-49D6-B326-53F79D48AAAD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137283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32177-7464-4E3C-BEE5-265BE200C132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89205-9AA3-4D4F-8F47-36F641219BF8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424873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6505B-BAED-4F55-8475-CDABDBF544D4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397A7-E021-425E-A04B-F9C660BADA58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18886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9C444-A10D-45DC-80CC-8409C3470BE5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A76AE-DA33-49B1-BC42-DE67B2563B6B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171111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D504C-7B60-46FD-AF8C-A994CDC79641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5EEDE-A194-4B5F-9B93-30087EBF1ABE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39481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48ABF-0736-4249-B33A-93CF3CD9CCD5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B8B5A-8102-46F5-8023-A5F62D0326D6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3893828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F2261-1751-42CE-9E6D-B743366EA52D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256F9-1B8E-480F-81D9-A30F7A755667}" type="slidenum">
              <a:rPr lang="fr-CA" altLang="ru-RU"/>
              <a:pPr/>
              <a:t>‹#›</a:t>
            </a:fld>
            <a:endParaRPr lang="fr-CA" altLang="ru-RU"/>
          </a:p>
        </p:txBody>
      </p:sp>
    </p:spTree>
    <p:extLst>
      <p:ext uri="{BB962C8B-B14F-4D97-AF65-F5344CB8AC3E}">
        <p14:creationId xmlns:p14="http://schemas.microsoft.com/office/powerpoint/2010/main" val="353641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ru-RU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altLang="ru-RU" smtClean="0"/>
              <a:t>Cliquez pour modifier les styles du texte du masque</a:t>
            </a:r>
          </a:p>
          <a:p>
            <a:pPr lvl="1"/>
            <a:r>
              <a:rPr lang="fr-CA" altLang="ru-RU" smtClean="0"/>
              <a:t>Deuxième niveau</a:t>
            </a:r>
          </a:p>
          <a:p>
            <a:pPr lvl="2"/>
            <a:r>
              <a:rPr lang="fr-CA" altLang="ru-RU" smtClean="0"/>
              <a:t>Troisième niveau</a:t>
            </a:r>
          </a:p>
          <a:p>
            <a:pPr lvl="3"/>
            <a:r>
              <a:rPr lang="fr-CA" altLang="ru-RU" smtClean="0"/>
              <a:t>Quatrième niveau</a:t>
            </a:r>
          </a:p>
          <a:p>
            <a:pPr lvl="4"/>
            <a:r>
              <a:rPr lang="fr-CA" altLang="ru-RU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322AC8-A4BD-4B04-9CEF-0342BB28BF29}" type="datetimeFigureOut">
              <a:rPr lang="fr-FR"/>
              <a:pPr>
                <a:defRPr/>
              </a:pPr>
              <a:t>16/12/2017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7BC1383-26B1-47B0-8643-5E9C03394208}" type="slidenum">
              <a:rPr lang="fr-CA" altLang="ru-RU"/>
              <a:pPr/>
              <a:t>‹#›</a:t>
            </a:fld>
            <a:endParaRPr lang="fr-CA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785813"/>
            <a:ext cx="7772400" cy="1470025"/>
          </a:xfrm>
        </p:spPr>
        <p:txBody>
          <a:bodyPr/>
          <a:lstStyle/>
          <a:p>
            <a:r>
              <a:rPr lang="ru-RU" altLang="ru-RU" sz="4000" dirty="0" smtClean="0"/>
              <a:t>Название презентации</a:t>
            </a:r>
            <a:endParaRPr lang="fr-CA" altLang="ru-RU" sz="4000" dirty="0" smtClean="0"/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1655763"/>
            <a:ext cx="6400800" cy="1752600"/>
          </a:xfrm>
        </p:spPr>
        <p:txBody>
          <a:bodyPr/>
          <a:lstStyle/>
          <a:p>
            <a:r>
              <a:rPr lang="ru-RU" altLang="ru-RU" sz="2800" dirty="0" smtClean="0">
                <a:solidFill>
                  <a:schemeClr val="tx1"/>
                </a:solidFill>
              </a:rPr>
              <a:t>Подзаголовок</a:t>
            </a:r>
            <a:endParaRPr lang="fr-CA" alt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fr-CA" altLang="ru-RU" smtClean="0"/>
              <a:t>Title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1600200"/>
            <a:ext cx="6400800" cy="4525963"/>
          </a:xfrm>
        </p:spPr>
        <p:txBody>
          <a:bodyPr/>
          <a:lstStyle/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ru-RU" smtClean="0"/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ru-RU" smtClean="0"/>
              <a:t>Title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ru-RU" smtClean="0"/>
              <a:t>Title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altLang="ru-RU" smtClean="0"/>
              <a:t>Title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25963"/>
          </a:xfrm>
        </p:spPr>
        <p:txBody>
          <a:bodyPr/>
          <a:lstStyle/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  <a:p>
            <a:r>
              <a:rPr lang="fr-CA" altLang="ru-RU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21</Template>
  <TotalTime>0</TotalTime>
  <Words>228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142</vt:lpstr>
      <vt:lpstr>Название презентации</vt:lpstr>
      <vt:lpstr>Title</vt:lpstr>
      <vt:lpstr>Title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Sam</dc:creator>
  <cp:lastModifiedBy>Sam</cp:lastModifiedBy>
  <cp:revision>1</cp:revision>
  <dcterms:created xsi:type="dcterms:W3CDTF">2017-12-16T10:08:14Z</dcterms:created>
  <dcterms:modified xsi:type="dcterms:W3CDTF">2017-12-16T10:09:01Z</dcterms:modified>
</cp:coreProperties>
</file>