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3" t="31739"/>
          <a:stretch/>
        </p:blipFill>
        <p:spPr>
          <a:xfrm>
            <a:off x="-1" y="0"/>
            <a:ext cx="2348753" cy="211118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251955" y="2011566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Название презентации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26848" y="3847242"/>
            <a:ext cx="3517612" cy="4858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Подзаголовок</a:t>
            </a:r>
            <a:endParaRPr lang="ru-RU" sz="2000" b="1" dirty="0">
              <a:ln w="12700">
                <a:noFill/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2225" y="563632"/>
            <a:ext cx="4897553" cy="79580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Slide title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686870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72270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3010470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848670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547295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105</cp:revision>
  <dcterms:created xsi:type="dcterms:W3CDTF">2014-11-21T11:00:06Z</dcterms:created>
  <dcterms:modified xsi:type="dcterms:W3CDTF">2017-12-16T10:07:02Z</dcterms:modified>
</cp:coreProperties>
</file>