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3860" y="2286000"/>
            <a:ext cx="540134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 презентации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5860" y="3908425"/>
            <a:ext cx="4038600" cy="533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Заголовок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6034"/>
            <a:ext cx="9144000" cy="1033166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 title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9050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6670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4290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41910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49530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27</cp:revision>
  <dcterms:created xsi:type="dcterms:W3CDTF">2015-12-09T15:59:37Z</dcterms:created>
  <dcterms:modified xsi:type="dcterms:W3CDTF">2017-12-16T11:30:58Z</dcterms:modified>
</cp:coreProperties>
</file>