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17060" y="1739105"/>
            <a:ext cx="5150224" cy="1876607"/>
          </a:xfrm>
        </p:spPr>
        <p:txBody>
          <a:bodyPr>
            <a:noAutofit/>
          </a:bodyPr>
          <a:lstStyle/>
          <a:p>
            <a:r>
              <a:rPr lang="ru-RU" sz="66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+mn-lt"/>
              </a:rPr>
              <a:t>Название презентации</a:t>
            </a:r>
            <a:endParaRPr lang="ru-RU" sz="66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17060" y="3655803"/>
            <a:ext cx="5150224" cy="48587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</a:rPr>
              <a:t>Заголовок</a:t>
            </a:r>
            <a:endParaRPr lang="ru-RU" sz="24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222701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en-US" sz="4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+mn-lt"/>
              </a:rPr>
              <a:t>Slide title</a:t>
            </a:r>
            <a:endParaRPr lang="ru-RU" sz="48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2133600" y="4536139"/>
            <a:ext cx="5105400" cy="555625"/>
            <a:chOff x="1248" y="1440"/>
            <a:chExt cx="3216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133600" y="2021539"/>
            <a:ext cx="5105400" cy="555625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2133600" y="2859739"/>
            <a:ext cx="5105400" cy="555625"/>
            <a:chOff x="1248" y="2640"/>
            <a:chExt cx="3216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2133600" y="3697939"/>
            <a:ext cx="5105400" cy="555625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2133600" y="5396564"/>
            <a:ext cx="5105400" cy="555625"/>
            <a:chOff x="1248" y="3230"/>
            <a:chExt cx="3216" cy="350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30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Название презентации</vt:lpstr>
      <vt:lpstr>Slide title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Sam</cp:lastModifiedBy>
  <cp:revision>58</cp:revision>
  <dcterms:created xsi:type="dcterms:W3CDTF">2014-11-21T11:00:06Z</dcterms:created>
  <dcterms:modified xsi:type="dcterms:W3CDTF">2017-12-16T11:33:26Z</dcterms:modified>
</cp:coreProperties>
</file>