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90498" y="3119719"/>
            <a:ext cx="5002302" cy="200389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Название презентации</a:t>
            </a:r>
            <a:endParaRPr lang="ru-RU" sz="6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90498" y="5229132"/>
            <a:ext cx="5002302" cy="48587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Заголовок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78574"/>
            <a:ext cx="9147359" cy="898895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Slide title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706" name="Group 173"/>
          <p:cNvGrpSpPr>
            <a:grpSpLocks/>
          </p:cNvGrpSpPr>
          <p:nvPr/>
        </p:nvGrpSpPr>
        <p:grpSpPr bwMode="auto">
          <a:xfrm>
            <a:off x="2976282" y="2022101"/>
            <a:ext cx="4857750" cy="552450"/>
            <a:chOff x="1248" y="1350"/>
            <a:chExt cx="3060" cy="348"/>
          </a:xfrm>
        </p:grpSpPr>
        <p:sp>
          <p:nvSpPr>
            <p:cNvPr id="707" name="AutoShape 95"/>
            <p:cNvSpPr>
              <a:spLocks noChangeArrowheads="1"/>
            </p:cNvSpPr>
            <p:nvPr/>
          </p:nvSpPr>
          <p:spPr bwMode="gray">
            <a:xfrm>
              <a:off x="1248" y="1350"/>
              <a:ext cx="3060" cy="3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2268B4"/>
                </a:gs>
                <a:gs pos="100000">
                  <a:srgbClr val="99CC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708" name="AutoShape 94"/>
            <p:cNvSpPr>
              <a:spLocks noChangeArrowheads="1"/>
            </p:cNvSpPr>
            <p:nvPr/>
          </p:nvSpPr>
          <p:spPr bwMode="gray">
            <a:xfrm>
              <a:off x="1303" y="1380"/>
              <a:ext cx="2969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1B9F3">
                    <a:alpha val="50000"/>
                  </a:srgbClr>
                </a:gs>
                <a:gs pos="100000">
                  <a:srgbClr val="1E52B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709" name="Text Box 42"/>
            <p:cNvSpPr txBox="1">
              <a:spLocks noChangeArrowheads="1"/>
            </p:cNvSpPr>
            <p:nvPr/>
          </p:nvSpPr>
          <p:spPr bwMode="gray">
            <a:xfrm>
              <a:off x="1392" y="1380"/>
              <a:ext cx="2640" cy="288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2400">
                  <a:solidFill>
                    <a:srgbClr val="FFFFFF"/>
                  </a:solidFill>
                </a:rPr>
                <a:t>Click to add Title</a:t>
              </a:r>
            </a:p>
          </p:txBody>
        </p:sp>
      </p:grpSp>
      <p:grpSp>
        <p:nvGrpSpPr>
          <p:cNvPr id="710" name="Group 174"/>
          <p:cNvGrpSpPr>
            <a:grpSpLocks/>
          </p:cNvGrpSpPr>
          <p:nvPr/>
        </p:nvGrpSpPr>
        <p:grpSpPr bwMode="auto">
          <a:xfrm>
            <a:off x="2995332" y="2726951"/>
            <a:ext cx="4857750" cy="552450"/>
            <a:chOff x="1260" y="1794"/>
            <a:chExt cx="3060" cy="348"/>
          </a:xfrm>
        </p:grpSpPr>
        <p:sp>
          <p:nvSpPr>
            <p:cNvPr id="711" name="AutoShape 109"/>
            <p:cNvSpPr>
              <a:spLocks noChangeArrowheads="1"/>
            </p:cNvSpPr>
            <p:nvPr/>
          </p:nvSpPr>
          <p:spPr bwMode="gray">
            <a:xfrm>
              <a:off x="1260" y="1794"/>
              <a:ext cx="3060" cy="3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2268B4"/>
                </a:gs>
                <a:gs pos="100000">
                  <a:srgbClr val="99CC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712" name="AutoShape 110"/>
            <p:cNvSpPr>
              <a:spLocks noChangeArrowheads="1"/>
            </p:cNvSpPr>
            <p:nvPr/>
          </p:nvSpPr>
          <p:spPr bwMode="gray">
            <a:xfrm>
              <a:off x="1315" y="1824"/>
              <a:ext cx="2969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1B9F3">
                    <a:alpha val="50000"/>
                  </a:srgbClr>
                </a:gs>
                <a:gs pos="100000">
                  <a:srgbClr val="1E52B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713" name="Text Box 111"/>
            <p:cNvSpPr txBox="1">
              <a:spLocks noChangeArrowheads="1"/>
            </p:cNvSpPr>
            <p:nvPr/>
          </p:nvSpPr>
          <p:spPr bwMode="gray">
            <a:xfrm>
              <a:off x="1404" y="1824"/>
              <a:ext cx="2640" cy="288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2400">
                  <a:solidFill>
                    <a:srgbClr val="FFFFFF"/>
                  </a:solidFill>
                </a:rPr>
                <a:t>Click to add Title</a:t>
              </a:r>
            </a:p>
          </p:txBody>
        </p:sp>
      </p:grpSp>
      <p:grpSp>
        <p:nvGrpSpPr>
          <p:cNvPr id="714" name="Group 175"/>
          <p:cNvGrpSpPr>
            <a:grpSpLocks/>
          </p:cNvGrpSpPr>
          <p:nvPr/>
        </p:nvGrpSpPr>
        <p:grpSpPr bwMode="auto">
          <a:xfrm>
            <a:off x="2976282" y="3441326"/>
            <a:ext cx="4857750" cy="552450"/>
            <a:chOff x="1248" y="2244"/>
            <a:chExt cx="3060" cy="348"/>
          </a:xfrm>
        </p:grpSpPr>
        <p:sp>
          <p:nvSpPr>
            <p:cNvPr id="715" name="AutoShape 125"/>
            <p:cNvSpPr>
              <a:spLocks noChangeArrowheads="1"/>
            </p:cNvSpPr>
            <p:nvPr/>
          </p:nvSpPr>
          <p:spPr bwMode="gray">
            <a:xfrm>
              <a:off x="1248" y="2244"/>
              <a:ext cx="3060" cy="3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2268B4"/>
                </a:gs>
                <a:gs pos="100000">
                  <a:srgbClr val="99CC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716" name="AutoShape 126"/>
            <p:cNvSpPr>
              <a:spLocks noChangeArrowheads="1"/>
            </p:cNvSpPr>
            <p:nvPr/>
          </p:nvSpPr>
          <p:spPr bwMode="gray">
            <a:xfrm>
              <a:off x="1303" y="2274"/>
              <a:ext cx="2969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1B9F3">
                    <a:alpha val="50000"/>
                  </a:srgbClr>
                </a:gs>
                <a:gs pos="100000">
                  <a:srgbClr val="1E52B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717" name="Text Box 127"/>
            <p:cNvSpPr txBox="1">
              <a:spLocks noChangeArrowheads="1"/>
            </p:cNvSpPr>
            <p:nvPr/>
          </p:nvSpPr>
          <p:spPr bwMode="gray">
            <a:xfrm>
              <a:off x="1392" y="2274"/>
              <a:ext cx="2640" cy="288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2400">
                  <a:solidFill>
                    <a:srgbClr val="FFFFFF"/>
                  </a:solidFill>
                </a:rPr>
                <a:t>Click to add Title</a:t>
              </a:r>
            </a:p>
          </p:txBody>
        </p:sp>
      </p:grpSp>
      <p:grpSp>
        <p:nvGrpSpPr>
          <p:cNvPr id="718" name="Group 176"/>
          <p:cNvGrpSpPr>
            <a:grpSpLocks/>
          </p:cNvGrpSpPr>
          <p:nvPr/>
        </p:nvGrpSpPr>
        <p:grpSpPr bwMode="auto">
          <a:xfrm>
            <a:off x="2976282" y="4203326"/>
            <a:ext cx="4857750" cy="552450"/>
            <a:chOff x="1248" y="2724"/>
            <a:chExt cx="3060" cy="348"/>
          </a:xfrm>
        </p:grpSpPr>
        <p:sp>
          <p:nvSpPr>
            <p:cNvPr id="719" name="AutoShape 141"/>
            <p:cNvSpPr>
              <a:spLocks noChangeArrowheads="1"/>
            </p:cNvSpPr>
            <p:nvPr/>
          </p:nvSpPr>
          <p:spPr bwMode="gray">
            <a:xfrm>
              <a:off x="1248" y="2724"/>
              <a:ext cx="3060" cy="3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2268B4"/>
                </a:gs>
                <a:gs pos="100000">
                  <a:srgbClr val="99CC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720" name="AutoShape 142"/>
            <p:cNvSpPr>
              <a:spLocks noChangeArrowheads="1"/>
            </p:cNvSpPr>
            <p:nvPr/>
          </p:nvSpPr>
          <p:spPr bwMode="gray">
            <a:xfrm>
              <a:off x="1303" y="2754"/>
              <a:ext cx="2969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1B9F3">
                    <a:alpha val="50000"/>
                  </a:srgbClr>
                </a:gs>
                <a:gs pos="100000">
                  <a:srgbClr val="1E52B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721" name="Text Box 143"/>
            <p:cNvSpPr txBox="1">
              <a:spLocks noChangeArrowheads="1"/>
            </p:cNvSpPr>
            <p:nvPr/>
          </p:nvSpPr>
          <p:spPr bwMode="gray">
            <a:xfrm>
              <a:off x="1392" y="2754"/>
              <a:ext cx="2640" cy="288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2400">
                  <a:solidFill>
                    <a:srgbClr val="FFFFFF"/>
                  </a:solidFill>
                </a:rPr>
                <a:t>Click to add Title</a:t>
              </a:r>
            </a:p>
          </p:txBody>
        </p:sp>
      </p:grpSp>
      <p:grpSp>
        <p:nvGrpSpPr>
          <p:cNvPr id="722" name="Group 177"/>
          <p:cNvGrpSpPr>
            <a:grpSpLocks/>
          </p:cNvGrpSpPr>
          <p:nvPr/>
        </p:nvGrpSpPr>
        <p:grpSpPr bwMode="auto">
          <a:xfrm>
            <a:off x="2976282" y="4965326"/>
            <a:ext cx="4857750" cy="552450"/>
            <a:chOff x="1248" y="3204"/>
            <a:chExt cx="3060" cy="348"/>
          </a:xfrm>
        </p:grpSpPr>
        <p:sp>
          <p:nvSpPr>
            <p:cNvPr id="723" name="AutoShape 157"/>
            <p:cNvSpPr>
              <a:spLocks noChangeArrowheads="1"/>
            </p:cNvSpPr>
            <p:nvPr/>
          </p:nvSpPr>
          <p:spPr bwMode="gray">
            <a:xfrm>
              <a:off x="1248" y="3204"/>
              <a:ext cx="3060" cy="3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2268B4"/>
                </a:gs>
                <a:gs pos="100000">
                  <a:srgbClr val="99CC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724" name="AutoShape 158"/>
            <p:cNvSpPr>
              <a:spLocks noChangeArrowheads="1"/>
            </p:cNvSpPr>
            <p:nvPr/>
          </p:nvSpPr>
          <p:spPr bwMode="gray">
            <a:xfrm>
              <a:off x="1303" y="3234"/>
              <a:ext cx="2969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1B9F3">
                    <a:alpha val="50000"/>
                  </a:srgbClr>
                </a:gs>
                <a:gs pos="100000">
                  <a:srgbClr val="1E52B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725" name="Text Box 159"/>
            <p:cNvSpPr txBox="1">
              <a:spLocks noChangeArrowheads="1"/>
            </p:cNvSpPr>
            <p:nvPr/>
          </p:nvSpPr>
          <p:spPr bwMode="gray">
            <a:xfrm>
              <a:off x="1392" y="3234"/>
              <a:ext cx="2640" cy="288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2400">
                  <a:solidFill>
                    <a:srgbClr val="FFFFFF"/>
                  </a:solidFill>
                </a:rPr>
                <a:t>Click to add Title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25</Words>
  <Application>Microsoft Office PowerPoint</Application>
  <PresentationFormat>Экран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Название презентации</vt:lpstr>
      <vt:lpstr>Slide title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Sam</cp:lastModifiedBy>
  <cp:revision>32</cp:revision>
  <dcterms:created xsi:type="dcterms:W3CDTF">2014-11-21T11:00:06Z</dcterms:created>
  <dcterms:modified xsi:type="dcterms:W3CDTF">2017-12-16T11:31:19Z</dcterms:modified>
</cp:coreProperties>
</file>