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457200"/>
            <a:ext cx="45720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Название презентации</a:t>
            </a:r>
            <a:endParaRPr lang="en-GB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2133600"/>
            <a:ext cx="4038600" cy="53340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Заголовок</a:t>
            </a:r>
            <a:endParaRPr lang="en-GB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6034"/>
            <a:ext cx="8229600" cy="103316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Slide title</a:t>
            </a:r>
            <a:endParaRPr lang="en-GB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429000" y="19050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3429000" y="26670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3429000" y="34290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3429000" y="41910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3429000" y="49530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14</cp:revision>
  <dcterms:created xsi:type="dcterms:W3CDTF">2015-12-09T15:59:37Z</dcterms:created>
  <dcterms:modified xsi:type="dcterms:W3CDTF">2017-12-16T11:34:19Z</dcterms:modified>
</cp:coreProperties>
</file>