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49775"/>
            <a:ext cx="8534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Название презентации</a:t>
            </a:r>
            <a:endParaRPr lang="en-GB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2700" y="5867400"/>
            <a:ext cx="4038600" cy="5334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Заголовок</a:t>
            </a:r>
            <a:endParaRPr lang="en-GB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2234"/>
            <a:ext cx="9144000" cy="1033166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 title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9" name="Group 3"/>
          <p:cNvGrpSpPr>
            <a:grpSpLocks/>
          </p:cNvGrpSpPr>
          <p:nvPr/>
        </p:nvGrpSpPr>
        <p:grpSpPr bwMode="auto">
          <a:xfrm>
            <a:off x="2286000" y="1600200"/>
            <a:ext cx="4724400" cy="685800"/>
            <a:chOff x="1296" y="1344"/>
            <a:chExt cx="2976" cy="432"/>
          </a:xfrm>
        </p:grpSpPr>
        <p:sp>
          <p:nvSpPr>
            <p:cNvPr id="30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33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34" name="Group 31"/>
          <p:cNvGrpSpPr>
            <a:grpSpLocks/>
          </p:cNvGrpSpPr>
          <p:nvPr/>
        </p:nvGrpSpPr>
        <p:grpSpPr bwMode="auto">
          <a:xfrm>
            <a:off x="2286000" y="2362200"/>
            <a:ext cx="4724400" cy="685800"/>
            <a:chOff x="1296" y="1824"/>
            <a:chExt cx="2976" cy="432"/>
          </a:xfrm>
        </p:grpSpPr>
        <p:sp>
          <p:nvSpPr>
            <p:cNvPr id="35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38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39" name="Group 32"/>
          <p:cNvGrpSpPr>
            <a:grpSpLocks/>
          </p:cNvGrpSpPr>
          <p:nvPr/>
        </p:nvGrpSpPr>
        <p:grpSpPr bwMode="auto">
          <a:xfrm>
            <a:off x="2286000" y="3124200"/>
            <a:ext cx="4724400" cy="685800"/>
            <a:chOff x="1296" y="2304"/>
            <a:chExt cx="2976" cy="432"/>
          </a:xfrm>
        </p:grpSpPr>
        <p:sp>
          <p:nvSpPr>
            <p:cNvPr id="40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43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44" name="Group 33"/>
          <p:cNvGrpSpPr>
            <a:grpSpLocks/>
          </p:cNvGrpSpPr>
          <p:nvPr/>
        </p:nvGrpSpPr>
        <p:grpSpPr bwMode="auto">
          <a:xfrm>
            <a:off x="2286000" y="3886200"/>
            <a:ext cx="4724400" cy="685800"/>
            <a:chOff x="1296" y="2832"/>
            <a:chExt cx="2976" cy="432"/>
          </a:xfrm>
        </p:grpSpPr>
        <p:sp>
          <p:nvSpPr>
            <p:cNvPr id="45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48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49" name="Group 34"/>
          <p:cNvGrpSpPr>
            <a:grpSpLocks/>
          </p:cNvGrpSpPr>
          <p:nvPr/>
        </p:nvGrpSpPr>
        <p:grpSpPr bwMode="auto">
          <a:xfrm>
            <a:off x="2286000" y="4648200"/>
            <a:ext cx="4724400" cy="685800"/>
            <a:chOff x="1296" y="3360"/>
            <a:chExt cx="2976" cy="432"/>
          </a:xfrm>
        </p:grpSpPr>
        <p:sp>
          <p:nvSpPr>
            <p:cNvPr id="50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53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35</cp:revision>
  <dcterms:created xsi:type="dcterms:W3CDTF">2015-12-09T15:59:37Z</dcterms:created>
  <dcterms:modified xsi:type="dcterms:W3CDTF">2017-12-16T11:30:36Z</dcterms:modified>
</cp:coreProperties>
</file>