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434" autoAdjust="0"/>
  </p:normalViewPr>
  <p:slideViewPr>
    <p:cSldViewPr>
      <p:cViewPr varScale="1">
        <p:scale>
          <a:sx n="115" d="100"/>
          <a:sy n="115" d="100"/>
        </p:scale>
        <p:origin x="149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3010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17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019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978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92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337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6117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288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7524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805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973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-1"/>
            <a:ext cx="9144000" cy="6858001"/>
          </a:xfrm>
          <a:prstGeom prst="rect">
            <a:avLst/>
          </a:prstGeom>
          <a:gradFill flip="none" rotWithShape="1">
            <a:gsLst>
              <a:gs pos="79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9144000" cy="685800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331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056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87575"/>
            <a:ext cx="9144000" cy="1470025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Название презентации</a:t>
            </a:r>
            <a:endParaRPr lang="en-GB" sz="54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3429000"/>
            <a:ext cx="4038600" cy="533400"/>
          </a:xfrm>
        </p:spPr>
        <p:txBody>
          <a:bodyPr>
            <a:normAutofit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Заголовок</a:t>
            </a:r>
            <a:endParaRPr lang="en-GB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2632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033166"/>
          </a:xfrm>
        </p:spPr>
        <p:txBody>
          <a:bodyPr/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Slide title</a:t>
            </a:r>
            <a:endParaRPr lang="en-GB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2286000" y="1524000"/>
            <a:ext cx="4724400" cy="685800"/>
            <a:chOff x="1296" y="1344"/>
            <a:chExt cx="2976" cy="432"/>
          </a:xfrm>
        </p:grpSpPr>
        <p:sp>
          <p:nvSpPr>
            <p:cNvPr id="5" name="AutoShape 5"/>
            <p:cNvSpPr>
              <a:spLocks noChangeArrowheads="1"/>
            </p:cNvSpPr>
            <p:nvPr/>
          </p:nvSpPr>
          <p:spPr bwMode="gray">
            <a:xfrm>
              <a:off x="1536" y="141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21B3E1">
                    <a:gamma/>
                    <a:tint val="21176"/>
                    <a:invGamma/>
                  </a:srgbClr>
                </a:gs>
                <a:gs pos="100000">
                  <a:srgbClr val="21B3E1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gray">
            <a:xfrm>
              <a:off x="1296" y="1344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21B3E1">
                    <a:gamma/>
                    <a:shade val="46275"/>
                    <a:invGamma/>
                  </a:srgbClr>
                </a:gs>
                <a:gs pos="100000">
                  <a:srgbClr val="21B3E1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gray">
            <a:xfrm>
              <a:off x="1680" y="145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  Click </a:t>
              </a:r>
              <a:r>
                <a:rPr lang="en-US" b="1" dirty="0">
                  <a:solidFill>
                    <a:srgbClr val="000000"/>
                  </a:solidFill>
                </a:rPr>
                <a:t>to add Title</a:t>
              </a: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gray">
            <a:xfrm>
              <a:off x="1393" y="140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1</a:t>
              </a:r>
            </a:p>
          </p:txBody>
        </p:sp>
      </p:grpSp>
      <p:grpSp>
        <p:nvGrpSpPr>
          <p:cNvPr id="9" name="Group 31"/>
          <p:cNvGrpSpPr>
            <a:grpSpLocks/>
          </p:cNvGrpSpPr>
          <p:nvPr/>
        </p:nvGrpSpPr>
        <p:grpSpPr bwMode="auto">
          <a:xfrm>
            <a:off x="2286000" y="2286000"/>
            <a:ext cx="4724400" cy="685800"/>
            <a:chOff x="1296" y="1824"/>
            <a:chExt cx="2976" cy="432"/>
          </a:xfrm>
        </p:grpSpPr>
        <p:sp>
          <p:nvSpPr>
            <p:cNvPr id="10" name="AutoShape 10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9CC00">
                    <a:gamma/>
                    <a:tint val="21176"/>
                    <a:invGamma/>
                  </a:srgbClr>
                </a:gs>
                <a:gs pos="100000">
                  <a:srgbClr val="99CC00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AutoShape 11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99CC00">
                    <a:gamma/>
                    <a:shade val="46275"/>
                    <a:invGamma/>
                  </a:srgbClr>
                </a:gs>
                <a:gs pos="100000">
                  <a:srgbClr val="99CC00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Text Box 12"/>
            <p:cNvSpPr txBox="1">
              <a:spLocks noChangeArrowheads="1"/>
            </p:cNvSpPr>
            <p:nvPr/>
          </p:nvSpPr>
          <p:spPr bwMode="gray">
            <a:xfrm>
              <a:off x="1680" y="193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  Click </a:t>
              </a:r>
              <a:r>
                <a:rPr lang="en-US" b="1" dirty="0">
                  <a:solidFill>
                    <a:srgbClr val="000000"/>
                  </a:solidFill>
                </a:rPr>
                <a:t>to add Title</a:t>
              </a:r>
            </a:p>
          </p:txBody>
        </p:sp>
        <p:sp>
          <p:nvSpPr>
            <p:cNvPr id="13" name="Text Box 13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2</a:t>
              </a:r>
            </a:p>
          </p:txBody>
        </p:sp>
      </p:grpSp>
      <p:grpSp>
        <p:nvGrpSpPr>
          <p:cNvPr id="14" name="Group 32"/>
          <p:cNvGrpSpPr>
            <a:grpSpLocks/>
          </p:cNvGrpSpPr>
          <p:nvPr/>
        </p:nvGrpSpPr>
        <p:grpSpPr bwMode="auto">
          <a:xfrm>
            <a:off x="2286000" y="3048000"/>
            <a:ext cx="4724400" cy="685800"/>
            <a:chOff x="1296" y="2304"/>
            <a:chExt cx="2976" cy="432"/>
          </a:xfrm>
        </p:grpSpPr>
        <p:sp>
          <p:nvSpPr>
            <p:cNvPr id="15" name="AutoShape 15"/>
            <p:cNvSpPr>
              <a:spLocks noChangeArrowheads="1"/>
            </p:cNvSpPr>
            <p:nvPr/>
          </p:nvSpPr>
          <p:spPr bwMode="gray">
            <a:xfrm>
              <a:off x="1536" y="237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9933">
                    <a:gamma/>
                    <a:tint val="21176"/>
                    <a:invGamma/>
                  </a:srgbClr>
                </a:gs>
                <a:gs pos="100000">
                  <a:srgbClr val="FF9933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AutoShape 16"/>
            <p:cNvSpPr>
              <a:spLocks noChangeArrowheads="1"/>
            </p:cNvSpPr>
            <p:nvPr/>
          </p:nvSpPr>
          <p:spPr bwMode="gray">
            <a:xfrm>
              <a:off x="1296" y="2304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FF9933">
                    <a:gamma/>
                    <a:shade val="46275"/>
                    <a:invGamma/>
                  </a:srgbClr>
                </a:gs>
                <a:gs pos="100000">
                  <a:srgbClr val="FF9933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Text Box 17"/>
            <p:cNvSpPr txBox="1">
              <a:spLocks noChangeArrowheads="1"/>
            </p:cNvSpPr>
            <p:nvPr/>
          </p:nvSpPr>
          <p:spPr bwMode="gray">
            <a:xfrm>
              <a:off x="1680" y="241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  Click </a:t>
              </a:r>
              <a:r>
                <a:rPr lang="en-US" b="1" dirty="0">
                  <a:solidFill>
                    <a:srgbClr val="000000"/>
                  </a:solidFill>
                </a:rPr>
                <a:t>to add Title</a:t>
              </a:r>
            </a:p>
          </p:txBody>
        </p:sp>
        <p:sp>
          <p:nvSpPr>
            <p:cNvPr id="18" name="Text Box 18"/>
            <p:cNvSpPr txBox="1">
              <a:spLocks noChangeArrowheads="1"/>
            </p:cNvSpPr>
            <p:nvPr/>
          </p:nvSpPr>
          <p:spPr bwMode="gray">
            <a:xfrm>
              <a:off x="1393" y="236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3</a:t>
              </a:r>
            </a:p>
          </p:txBody>
        </p:sp>
      </p:grpSp>
      <p:grpSp>
        <p:nvGrpSpPr>
          <p:cNvPr id="19" name="Group 33"/>
          <p:cNvGrpSpPr>
            <a:grpSpLocks/>
          </p:cNvGrpSpPr>
          <p:nvPr/>
        </p:nvGrpSpPr>
        <p:grpSpPr bwMode="auto">
          <a:xfrm>
            <a:off x="2286000" y="3810000"/>
            <a:ext cx="4724400" cy="685800"/>
            <a:chOff x="1296" y="2832"/>
            <a:chExt cx="2976" cy="432"/>
          </a:xfrm>
        </p:grpSpPr>
        <p:sp>
          <p:nvSpPr>
            <p:cNvPr id="20" name="AutoShape 20"/>
            <p:cNvSpPr>
              <a:spLocks noChangeArrowheads="1"/>
            </p:cNvSpPr>
            <p:nvPr/>
          </p:nvSpPr>
          <p:spPr bwMode="gray">
            <a:xfrm>
              <a:off x="1536" y="2907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E46ACD">
                    <a:gamma/>
                    <a:tint val="21176"/>
                    <a:invGamma/>
                  </a:srgbClr>
                </a:gs>
                <a:gs pos="100000">
                  <a:srgbClr val="E46ACD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AutoShape 21"/>
            <p:cNvSpPr>
              <a:spLocks noChangeArrowheads="1"/>
            </p:cNvSpPr>
            <p:nvPr/>
          </p:nvSpPr>
          <p:spPr bwMode="gray">
            <a:xfrm>
              <a:off x="1296" y="2832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E46ACD">
                    <a:gamma/>
                    <a:shade val="46275"/>
                    <a:invGamma/>
                  </a:srgbClr>
                </a:gs>
                <a:gs pos="100000">
                  <a:srgbClr val="E46ACD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Text Box 22"/>
            <p:cNvSpPr txBox="1">
              <a:spLocks noChangeArrowheads="1"/>
            </p:cNvSpPr>
            <p:nvPr/>
          </p:nvSpPr>
          <p:spPr bwMode="gray">
            <a:xfrm>
              <a:off x="1680" y="2942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  Click </a:t>
              </a:r>
              <a:r>
                <a:rPr lang="en-US" b="1" dirty="0">
                  <a:solidFill>
                    <a:srgbClr val="000000"/>
                  </a:solidFill>
                </a:rPr>
                <a:t>to add Title</a:t>
              </a:r>
            </a:p>
          </p:txBody>
        </p:sp>
        <p:sp>
          <p:nvSpPr>
            <p:cNvPr id="23" name="Text Box 23"/>
            <p:cNvSpPr txBox="1">
              <a:spLocks noChangeArrowheads="1"/>
            </p:cNvSpPr>
            <p:nvPr/>
          </p:nvSpPr>
          <p:spPr bwMode="gray">
            <a:xfrm>
              <a:off x="1393" y="289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4</a:t>
              </a:r>
            </a:p>
          </p:txBody>
        </p:sp>
      </p:grpSp>
      <p:grpSp>
        <p:nvGrpSpPr>
          <p:cNvPr id="24" name="Group 34"/>
          <p:cNvGrpSpPr>
            <a:grpSpLocks/>
          </p:cNvGrpSpPr>
          <p:nvPr/>
        </p:nvGrpSpPr>
        <p:grpSpPr bwMode="auto">
          <a:xfrm>
            <a:off x="2286000" y="4572000"/>
            <a:ext cx="4724400" cy="685800"/>
            <a:chOff x="1296" y="3360"/>
            <a:chExt cx="2976" cy="432"/>
          </a:xfrm>
        </p:grpSpPr>
        <p:sp>
          <p:nvSpPr>
            <p:cNvPr id="25" name="AutoShape 26"/>
            <p:cNvSpPr>
              <a:spLocks noChangeArrowheads="1"/>
            </p:cNvSpPr>
            <p:nvPr/>
          </p:nvSpPr>
          <p:spPr bwMode="gray">
            <a:xfrm>
              <a:off x="1536" y="3435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gamma/>
                    <a:tint val="21176"/>
                    <a:invGamma/>
                  </a:srgbClr>
                </a:gs>
                <a:gs pos="100000">
                  <a:srgbClr val="3366FF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AutoShape 27"/>
            <p:cNvSpPr>
              <a:spLocks noChangeArrowheads="1"/>
            </p:cNvSpPr>
            <p:nvPr/>
          </p:nvSpPr>
          <p:spPr bwMode="gray">
            <a:xfrm>
              <a:off x="1296" y="3360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Text Box 28"/>
            <p:cNvSpPr txBox="1">
              <a:spLocks noChangeArrowheads="1"/>
            </p:cNvSpPr>
            <p:nvPr/>
          </p:nvSpPr>
          <p:spPr bwMode="gray">
            <a:xfrm>
              <a:off x="1680" y="3470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  Click </a:t>
              </a:r>
              <a:r>
                <a:rPr lang="en-US" b="1" dirty="0">
                  <a:solidFill>
                    <a:srgbClr val="000000"/>
                  </a:solidFill>
                </a:rPr>
                <a:t>to add Title</a:t>
              </a:r>
            </a:p>
          </p:txBody>
        </p:sp>
        <p:sp>
          <p:nvSpPr>
            <p:cNvPr id="28" name="Text Box 29"/>
            <p:cNvSpPr txBox="1">
              <a:spLocks noChangeArrowheads="1"/>
            </p:cNvSpPr>
            <p:nvPr/>
          </p:nvSpPr>
          <p:spPr bwMode="gray">
            <a:xfrm>
              <a:off x="1393" y="3422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050246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35</Words>
  <Application>Microsoft Office PowerPoint</Application>
  <PresentationFormat>Экран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Название презентации</vt:lpstr>
      <vt:lpstr>Slide title</vt:lpstr>
    </vt:vector>
  </TitlesOfParts>
  <Company>HYATT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IS</dc:creator>
  <cp:lastModifiedBy>Sam</cp:lastModifiedBy>
  <cp:revision>49</cp:revision>
  <dcterms:created xsi:type="dcterms:W3CDTF">2015-12-09T15:59:37Z</dcterms:created>
  <dcterms:modified xsi:type="dcterms:W3CDTF">2017-12-16T11:30:11Z</dcterms:modified>
</cp:coreProperties>
</file>