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229"/>
    <a:srgbClr val="003374"/>
    <a:srgbClr val="53A3E6"/>
    <a:srgbClr val="ECF3F9"/>
    <a:srgbClr val="FFC900"/>
    <a:srgbClr val="173A8D"/>
    <a:srgbClr val="129481"/>
    <a:srgbClr val="0F2741"/>
    <a:srgbClr val="001736"/>
    <a:srgbClr val="C9A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5085" y="2806233"/>
            <a:ext cx="4439539" cy="1245532"/>
          </a:xfrm>
        </p:spPr>
        <p:txBody>
          <a:bodyPr>
            <a:noAutofit/>
          </a:bodyPr>
          <a:lstStyle/>
          <a:p>
            <a:r>
              <a:rPr lang="ru-RU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en-US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n-lt"/>
              </a:rPr>
              <a:t>Slide title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987242" y="1666027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1985654" y="2428027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1988829" y="3175740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1985654" y="3937740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1985654" y="4699740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31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Название презентации</vt:lpstr>
      <vt:lpstr>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Sam</cp:lastModifiedBy>
  <cp:revision>78</cp:revision>
  <dcterms:created xsi:type="dcterms:W3CDTF">2016-11-18T14:12:19Z</dcterms:created>
  <dcterms:modified xsi:type="dcterms:W3CDTF">2017-12-16T10:16:51Z</dcterms:modified>
</cp:coreProperties>
</file>