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315D"/>
    <a:srgbClr val="97000B"/>
    <a:srgbClr val="29364B"/>
    <a:srgbClr val="481419"/>
    <a:srgbClr val="006CFF"/>
    <a:srgbClr val="0041B6"/>
    <a:srgbClr val="F9D600"/>
    <a:srgbClr val="324057"/>
    <a:srgbClr val="007CCE"/>
    <a:srgbClr val="2A12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185"/>
          <a:stretch/>
        </p:blipFill>
        <p:spPr>
          <a:xfrm>
            <a:off x="0" y="0"/>
            <a:ext cx="9144000" cy="13589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80010" y="2950921"/>
            <a:ext cx="4983979" cy="9561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Название презентации</a:t>
            </a:r>
            <a:endParaRPr lang="en-US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Slide title</a:t>
            </a:r>
            <a:endParaRPr lang="ru-RU" dirty="0">
              <a:latin typeface="+mn-lt"/>
            </a:endParaRPr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2055482" y="1839802"/>
            <a:ext cx="5068887" cy="530225"/>
            <a:chOff x="1269" y="1296"/>
            <a:chExt cx="3193" cy="334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2053894" y="2601802"/>
            <a:ext cx="5070475" cy="549275"/>
            <a:chOff x="1268" y="1776"/>
            <a:chExt cx="3194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2057069" y="3349515"/>
            <a:ext cx="5067300" cy="547687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2053894" y="4111515"/>
            <a:ext cx="5070475" cy="547687"/>
            <a:chOff x="1268" y="2727"/>
            <a:chExt cx="3194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2053894" y="4873515"/>
            <a:ext cx="5064125" cy="547687"/>
            <a:chOff x="1268" y="3207"/>
            <a:chExt cx="3190" cy="34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</a:rPr>
                <a:t>Click to add Title</a:t>
              </a: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353</TotalTime>
  <Words>31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Slide title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Sam</cp:lastModifiedBy>
  <cp:revision>93</cp:revision>
  <dcterms:created xsi:type="dcterms:W3CDTF">2016-11-18T14:12:19Z</dcterms:created>
  <dcterms:modified xsi:type="dcterms:W3CDTF">2017-12-16T10:07:18Z</dcterms:modified>
</cp:coreProperties>
</file>