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4448" y="282392"/>
            <a:ext cx="5002302" cy="200389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Название презентации</a:t>
            </a:r>
            <a:endParaRPr lang="ru-RU" sz="60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9553" y="378574"/>
            <a:ext cx="8017806" cy="898895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Slide title</a:t>
            </a:r>
            <a:endParaRPr lang="ru-RU" sz="4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23" name="Group 4"/>
          <p:cNvGrpSpPr>
            <a:grpSpLocks/>
          </p:cNvGrpSpPr>
          <p:nvPr/>
        </p:nvGrpSpPr>
        <p:grpSpPr bwMode="auto">
          <a:xfrm>
            <a:off x="2729751" y="2057400"/>
            <a:ext cx="4800600" cy="635000"/>
            <a:chOff x="1728" y="1472"/>
            <a:chExt cx="3024" cy="400"/>
          </a:xfrm>
        </p:grpSpPr>
        <p:grpSp>
          <p:nvGrpSpPr>
            <p:cNvPr id="24" name="Group 5"/>
            <p:cNvGrpSpPr>
              <a:grpSpLocks/>
            </p:cNvGrpSpPr>
            <p:nvPr/>
          </p:nvGrpSpPr>
          <p:grpSpPr bwMode="auto">
            <a:xfrm rot="-4423226">
              <a:off x="1676" y="1532"/>
              <a:ext cx="400" cy="280"/>
              <a:chOff x="1043" y="2596"/>
              <a:chExt cx="142" cy="99"/>
            </a:xfrm>
          </p:grpSpPr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7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20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21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22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23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24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25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Freeform 26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Freeform 27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Freeform 29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31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32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Freeform 33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Freeform 34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35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Freeform 36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Freeform 37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Freeform 38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Freeform 39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Freeform 40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" name="Freeform 41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" name="Freeform 42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" name="Freeform 43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" name="Freeform 44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" name="Freeform 45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Freeform 46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Freeform 47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Freeform 48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Freeform 49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Freeform 50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Freeform 51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Freeform 52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Freeform 53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Freeform 54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Freeform 55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Freeform 56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Freeform 57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5" name="Line 58"/>
            <p:cNvSpPr>
              <a:spLocks noChangeShapeType="1"/>
            </p:cNvSpPr>
            <p:nvPr/>
          </p:nvSpPr>
          <p:spPr bwMode="auto">
            <a:xfrm>
              <a:off x="1728" y="182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Text Box 59"/>
            <p:cNvSpPr txBox="1">
              <a:spLocks noChangeArrowheads="1"/>
            </p:cNvSpPr>
            <p:nvPr/>
          </p:nvSpPr>
          <p:spPr bwMode="auto">
            <a:xfrm>
              <a:off x="2352" y="1488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>
                  <a:solidFill>
                    <a:srgbClr val="5F5F5F"/>
                  </a:solidFill>
                </a:rPr>
                <a:t>Click to add Title</a:t>
              </a:r>
            </a:p>
          </p:txBody>
        </p:sp>
      </p:grpSp>
      <p:grpSp>
        <p:nvGrpSpPr>
          <p:cNvPr id="79" name="Group 60"/>
          <p:cNvGrpSpPr>
            <a:grpSpLocks/>
          </p:cNvGrpSpPr>
          <p:nvPr/>
        </p:nvGrpSpPr>
        <p:grpSpPr bwMode="auto">
          <a:xfrm>
            <a:off x="2729751" y="2971800"/>
            <a:ext cx="4800600" cy="635000"/>
            <a:chOff x="1728" y="2048"/>
            <a:chExt cx="3024" cy="400"/>
          </a:xfrm>
        </p:grpSpPr>
        <p:sp>
          <p:nvSpPr>
            <p:cNvPr id="80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" name="Text Box 62"/>
            <p:cNvSpPr txBox="1">
              <a:spLocks noChangeArrowheads="1"/>
            </p:cNvSpPr>
            <p:nvPr/>
          </p:nvSpPr>
          <p:spPr bwMode="auto">
            <a:xfrm>
              <a:off x="2352" y="2064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>
                  <a:solidFill>
                    <a:srgbClr val="5F5F5F"/>
                  </a:solidFill>
                </a:rPr>
                <a:t>Click to add Title</a:t>
              </a:r>
            </a:p>
          </p:txBody>
        </p:sp>
        <p:grpSp>
          <p:nvGrpSpPr>
            <p:cNvPr id="82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83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8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9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0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1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2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35" name="Group 116"/>
          <p:cNvGrpSpPr>
            <a:grpSpLocks/>
          </p:cNvGrpSpPr>
          <p:nvPr/>
        </p:nvGrpSpPr>
        <p:grpSpPr bwMode="auto">
          <a:xfrm>
            <a:off x="2729751" y="3886200"/>
            <a:ext cx="4800600" cy="635000"/>
            <a:chOff x="1728" y="2624"/>
            <a:chExt cx="3024" cy="400"/>
          </a:xfrm>
        </p:grpSpPr>
        <p:sp>
          <p:nvSpPr>
            <p:cNvPr id="136" name="Line 117"/>
            <p:cNvSpPr>
              <a:spLocks noChangeShapeType="1"/>
            </p:cNvSpPr>
            <p:nvPr/>
          </p:nvSpPr>
          <p:spPr bwMode="auto">
            <a:xfrm>
              <a:off x="1728" y="2962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7" name="Text Box 118"/>
            <p:cNvSpPr txBox="1">
              <a:spLocks noChangeArrowheads="1"/>
            </p:cNvSpPr>
            <p:nvPr/>
          </p:nvSpPr>
          <p:spPr bwMode="auto">
            <a:xfrm>
              <a:off x="2352" y="2626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>
                  <a:solidFill>
                    <a:srgbClr val="5F5F5F"/>
                  </a:solidFill>
                </a:rPr>
                <a:t>Click to add Title</a:t>
              </a:r>
            </a:p>
          </p:txBody>
        </p:sp>
        <p:grpSp>
          <p:nvGrpSpPr>
            <p:cNvPr id="138" name="Group 119"/>
            <p:cNvGrpSpPr>
              <a:grpSpLocks/>
            </p:cNvGrpSpPr>
            <p:nvPr/>
          </p:nvGrpSpPr>
          <p:grpSpPr bwMode="auto">
            <a:xfrm rot="-4423226">
              <a:off x="1676" y="2684"/>
              <a:ext cx="400" cy="280"/>
              <a:chOff x="1043" y="2596"/>
              <a:chExt cx="142" cy="99"/>
            </a:xfrm>
          </p:grpSpPr>
          <p:sp>
            <p:nvSpPr>
              <p:cNvPr id="139" name="Freeform 120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0" name="Freeform 121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1" name="Freeform 122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" name="Freeform 123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" name="Freeform 124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" name="Freeform 125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5" name="Freeform 126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6" name="Freeform 127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7" name="Freeform 128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8" name="Freeform 129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9" name="Freeform 130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0" name="Freeform 131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1" name="Freeform 132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2" name="Freeform 133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" name="Freeform 134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" name="Freeform 135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" name="Freeform 136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6" name="Freeform 137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7" name="Freeform 138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8" name="Freeform 139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9" name="Freeform 140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0" name="Freeform 141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1" name="Freeform 142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2" name="Freeform 143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" name="Freeform 144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" name="Freeform 145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" name="Freeform 146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" name="Freeform 147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" name="Freeform 148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" name="Freeform 149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9" name="Freeform 150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0" name="Freeform 151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1" name="Freeform 152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2" name="Freeform 153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3" name="Freeform 154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" name="Freeform 155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" name="Freeform 156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6" name="Freeform 157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" name="Freeform 158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" name="Freeform 159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" name="Freeform 160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" name="Freeform 161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" name="Freeform 162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" name="Freeform 163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3" name="Freeform 164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" name="Freeform 165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" name="Freeform 166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" name="Freeform 167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" name="Freeform 168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8" name="Freeform 169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9" name="Freeform 170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0" name="Freeform 171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91" name="Group 172"/>
          <p:cNvGrpSpPr>
            <a:grpSpLocks/>
          </p:cNvGrpSpPr>
          <p:nvPr/>
        </p:nvGrpSpPr>
        <p:grpSpPr bwMode="auto">
          <a:xfrm>
            <a:off x="2729751" y="4800600"/>
            <a:ext cx="4800600" cy="635000"/>
            <a:chOff x="1728" y="3200"/>
            <a:chExt cx="3024" cy="400"/>
          </a:xfrm>
        </p:grpSpPr>
        <p:sp>
          <p:nvSpPr>
            <p:cNvPr id="192" name="Line 173"/>
            <p:cNvSpPr>
              <a:spLocks noChangeShapeType="1"/>
            </p:cNvSpPr>
            <p:nvPr/>
          </p:nvSpPr>
          <p:spPr bwMode="auto">
            <a:xfrm>
              <a:off x="1728" y="3538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3" name="Text Box 174"/>
            <p:cNvSpPr txBox="1">
              <a:spLocks noChangeArrowheads="1"/>
            </p:cNvSpPr>
            <p:nvPr/>
          </p:nvSpPr>
          <p:spPr bwMode="auto">
            <a:xfrm>
              <a:off x="2352" y="320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>
                  <a:solidFill>
                    <a:srgbClr val="5F5F5F"/>
                  </a:solidFill>
                </a:rPr>
                <a:t>Click to add Title</a:t>
              </a:r>
            </a:p>
          </p:txBody>
        </p:sp>
        <p:grpSp>
          <p:nvGrpSpPr>
            <p:cNvPr id="194" name="Group 175"/>
            <p:cNvGrpSpPr>
              <a:grpSpLocks/>
            </p:cNvGrpSpPr>
            <p:nvPr/>
          </p:nvGrpSpPr>
          <p:grpSpPr bwMode="auto">
            <a:xfrm rot="-4423226">
              <a:off x="1668" y="3260"/>
              <a:ext cx="400" cy="280"/>
              <a:chOff x="1043" y="2596"/>
              <a:chExt cx="142" cy="99"/>
            </a:xfrm>
          </p:grpSpPr>
          <p:sp>
            <p:nvSpPr>
              <p:cNvPr id="195" name="Freeform 176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6" name="Freeform 177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" name="Freeform 178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" name="Freeform 179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" name="Freeform 180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0" name="Freeform 181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1" name="Freeform 182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2" name="Freeform 183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3" name="Freeform 184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" name="Freeform 185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" name="Freeform 186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" name="Freeform 187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" name="Freeform 188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" name="Freeform 189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" name="Freeform 190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" name="Freeform 191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1" name="Freeform 192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2" name="Freeform 193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3" name="Freeform 194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4" name="Freeform 195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" name="Freeform 196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" name="Freeform 197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" name="Freeform 198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8" name="Freeform 199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" name="Freeform 200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0" name="Freeform 201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1" name="Freeform 202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2" name="Freeform 203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3" name="Freeform 204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4" name="Freeform 205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" name="Freeform 206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" name="Freeform 207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" name="Freeform 208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" name="Freeform 209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" name="Freeform 210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" name="Freeform 211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" name="Freeform 212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" name="Freeform 213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" name="Freeform 214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" name="Freeform 215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" name="Freeform 216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" name="Freeform 217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" name="Freeform 218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" name="Freeform 219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" name="Freeform 220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" name="Freeform 221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" name="Freeform 222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" name="Freeform 223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" name="Freeform 224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" name="Freeform 225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" name="Freeform 226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" name="Freeform 227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20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BakerScript</vt:lpstr>
      <vt:lpstr>Calibri</vt:lpstr>
      <vt:lpstr>Calibri Light</vt:lpstr>
      <vt:lpstr>Тема Office</vt:lpstr>
      <vt:lpstr>Название презентации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Sam</cp:lastModifiedBy>
  <cp:revision>37</cp:revision>
  <dcterms:created xsi:type="dcterms:W3CDTF">2014-11-21T11:00:06Z</dcterms:created>
  <dcterms:modified xsi:type="dcterms:W3CDTF">2017-12-16T11:31:41Z</dcterms:modified>
</cp:coreProperties>
</file>