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8" name="Заголовок 1"/>
          <p:cNvSpPr>
            <a:spLocks noGrp="1"/>
          </p:cNvSpPr>
          <p:nvPr>
            <p:ph type="ctrTitle"/>
          </p:nvPr>
        </p:nvSpPr>
        <p:spPr>
          <a:xfrm>
            <a:off x="2238301" y="3662978"/>
            <a:ext cx="4667398" cy="1876607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Название презентации</a:t>
            </a:r>
            <a:endParaRPr lang="ru-RU" sz="5400" b="1" spc="50" dirty="0">
              <a:ln w="11430"/>
              <a:solidFill>
                <a:schemeClr val="accent5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13194" y="5498654"/>
            <a:ext cx="3517612" cy="48587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n w="12700">
                  <a:noFill/>
                  <a:prstDash val="solid"/>
                </a:ln>
                <a:solidFill>
                  <a:schemeClr val="accent5">
                    <a:lumMod val="50000"/>
                  </a:schemeClr>
                </a:solidFill>
              </a:rPr>
              <a:t>Подзаголовок</a:t>
            </a:r>
            <a:endParaRPr lang="ru-RU" sz="2000" b="1" dirty="0">
              <a:ln w="12700">
                <a:noFill/>
                <a:prstDash val="solid"/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7761" y="358912"/>
            <a:ext cx="4897553" cy="795801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b="1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Slide title</a:t>
            </a:r>
            <a:endParaRPr lang="ru-RU" sz="4800" b="1" spc="50" dirty="0">
              <a:ln w="11430"/>
              <a:solidFill>
                <a:schemeClr val="accent5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grpSp>
        <p:nvGrpSpPr>
          <p:cNvPr id="78" name="Group 2"/>
          <p:cNvGrpSpPr>
            <a:grpSpLocks/>
          </p:cNvGrpSpPr>
          <p:nvPr/>
        </p:nvGrpSpPr>
        <p:grpSpPr bwMode="auto">
          <a:xfrm>
            <a:off x="2133600" y="4659574"/>
            <a:ext cx="5105400" cy="555625"/>
            <a:chOff x="1248" y="1440"/>
            <a:chExt cx="3216" cy="350"/>
          </a:xfrm>
        </p:grpSpPr>
        <p:sp>
          <p:nvSpPr>
            <p:cNvPr id="7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1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8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4</a:t>
              </a:r>
            </a:p>
          </p:txBody>
        </p:sp>
      </p:grp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2133600" y="2144974"/>
            <a:ext cx="5105400" cy="555625"/>
            <a:chOff x="1248" y="2030"/>
            <a:chExt cx="3216" cy="350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1</a:t>
              </a:r>
            </a:p>
          </p:txBody>
        </p:sp>
      </p:grpSp>
      <p:grpSp>
        <p:nvGrpSpPr>
          <p:cNvPr id="88" name="Group 12"/>
          <p:cNvGrpSpPr>
            <a:grpSpLocks/>
          </p:cNvGrpSpPr>
          <p:nvPr/>
        </p:nvGrpSpPr>
        <p:grpSpPr bwMode="auto">
          <a:xfrm>
            <a:off x="2133600" y="2983174"/>
            <a:ext cx="5105400" cy="555625"/>
            <a:chOff x="1248" y="2640"/>
            <a:chExt cx="3216" cy="350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2</a:t>
              </a:r>
            </a:p>
          </p:txBody>
        </p:sp>
      </p:grpSp>
      <p:grpSp>
        <p:nvGrpSpPr>
          <p:cNvPr id="93" name="Group 17"/>
          <p:cNvGrpSpPr>
            <a:grpSpLocks/>
          </p:cNvGrpSpPr>
          <p:nvPr/>
        </p:nvGrpSpPr>
        <p:grpSpPr bwMode="auto">
          <a:xfrm>
            <a:off x="2133600" y="3821374"/>
            <a:ext cx="5105400" cy="555625"/>
            <a:chOff x="1248" y="3230"/>
            <a:chExt cx="3216" cy="350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6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3</a:t>
              </a:r>
            </a:p>
          </p:txBody>
        </p:sp>
      </p:grpSp>
      <p:grpSp>
        <p:nvGrpSpPr>
          <p:cNvPr id="98" name="Group 22"/>
          <p:cNvGrpSpPr>
            <a:grpSpLocks/>
          </p:cNvGrpSpPr>
          <p:nvPr/>
        </p:nvGrpSpPr>
        <p:grpSpPr bwMode="auto">
          <a:xfrm>
            <a:off x="2133600" y="5519999"/>
            <a:ext cx="5105400" cy="555625"/>
            <a:chOff x="1248" y="3230"/>
            <a:chExt cx="3216" cy="350"/>
          </a:xfrm>
        </p:grpSpPr>
        <p:sp>
          <p:nvSpPr>
            <p:cNvPr id="99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01" name="Text Box 25"/>
            <p:cNvSpPr txBox="1">
              <a:spLocks noChangeArrowheads="1"/>
            </p:cNvSpPr>
            <p:nvPr/>
          </p:nvSpPr>
          <p:spPr bwMode="gray">
            <a:xfrm>
              <a:off x="2256" y="32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102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30</Words>
  <Application>Microsoft Office PowerPoint</Application>
  <PresentationFormat>Экран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Название презентации</vt:lpstr>
      <vt:lpstr>Slide title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Sam</cp:lastModifiedBy>
  <cp:revision>97</cp:revision>
  <dcterms:created xsi:type="dcterms:W3CDTF">2014-11-21T11:00:06Z</dcterms:created>
  <dcterms:modified xsi:type="dcterms:W3CDTF">2017-12-16T10:06:38Z</dcterms:modified>
</cp:coreProperties>
</file>