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AFA"/>
    <a:srgbClr val="FF00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53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74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265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3079376"/>
            <a:ext cx="9144000" cy="2756648"/>
          </a:xfrm>
          <a:prstGeom prst="rect">
            <a:avLst/>
          </a:prstGeom>
          <a:solidFill>
            <a:schemeClr val="bg1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17060" y="3204832"/>
            <a:ext cx="5150224" cy="1876607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Название презентации</a:t>
            </a:r>
            <a:endParaRPr lang="ru-RU" sz="66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17060" y="5121530"/>
            <a:ext cx="5150224" cy="48587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Заголовок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6938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4806" y="316830"/>
            <a:ext cx="7886700" cy="795801"/>
          </a:xfrm>
        </p:spPr>
        <p:txBody>
          <a:bodyPr>
            <a:normAutofit/>
          </a:bodyPr>
          <a:lstStyle/>
          <a:p>
            <a:pPr algn="ctr"/>
            <a:r>
              <a:rPr lang="en-US" sz="4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Slide title</a:t>
            </a:r>
            <a:endParaRPr lang="ru-RU" sz="4800" b="1" dirty="0">
              <a:ln w="9525">
                <a:solidFill>
                  <a:schemeClr val="bg1"/>
                </a:solidFill>
                <a:prstDash val="solid"/>
              </a:ln>
              <a:solidFill>
                <a:srgbClr val="C0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</p:txBody>
      </p:sp>
      <p:grpSp>
        <p:nvGrpSpPr>
          <p:cNvPr id="78" name="Group 2"/>
          <p:cNvGrpSpPr>
            <a:grpSpLocks/>
          </p:cNvGrpSpPr>
          <p:nvPr/>
        </p:nvGrpSpPr>
        <p:grpSpPr bwMode="auto">
          <a:xfrm>
            <a:off x="2133600" y="4092388"/>
            <a:ext cx="5105400" cy="555625"/>
            <a:chOff x="1248" y="1440"/>
            <a:chExt cx="3216" cy="350"/>
          </a:xfrm>
        </p:grpSpPr>
        <p:sp>
          <p:nvSpPr>
            <p:cNvPr id="79" name="Line 3"/>
            <p:cNvSpPr>
              <a:spLocks noChangeShapeType="1"/>
            </p:cNvSpPr>
            <p:nvPr/>
          </p:nvSpPr>
          <p:spPr bwMode="gray">
            <a:xfrm>
              <a:off x="1440" y="17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0" name="Rectangle 4"/>
            <p:cNvSpPr>
              <a:spLocks noChangeArrowheads="1"/>
            </p:cNvSpPr>
            <p:nvPr/>
          </p:nvSpPr>
          <p:spPr bwMode="gray">
            <a:xfrm rot="3419336">
              <a:off x="1261" y="14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7C80"/>
              </a:extrusionClr>
              <a:contourClr>
                <a:srgbClr val="FF7C8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81" name="Text Box 5"/>
            <p:cNvSpPr txBox="1">
              <a:spLocks noChangeArrowheads="1"/>
            </p:cNvSpPr>
            <p:nvPr/>
          </p:nvSpPr>
          <p:spPr bwMode="gray">
            <a:xfrm>
              <a:off x="2256" y="1482"/>
              <a:ext cx="153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400">
                  <a:solidFill>
                    <a:srgbClr val="000000"/>
                  </a:solidFill>
                </a:rPr>
                <a:t>Click to add Title</a:t>
              </a:r>
            </a:p>
          </p:txBody>
        </p:sp>
        <p:sp>
          <p:nvSpPr>
            <p:cNvPr id="82" name="Text Box 6"/>
            <p:cNvSpPr txBox="1">
              <a:spLocks noChangeArrowheads="1"/>
            </p:cNvSpPr>
            <p:nvPr/>
          </p:nvSpPr>
          <p:spPr bwMode="gray">
            <a:xfrm>
              <a:off x="1296" y="145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4</a:t>
              </a:r>
            </a:p>
          </p:txBody>
        </p:sp>
      </p:grpSp>
      <p:grpSp>
        <p:nvGrpSpPr>
          <p:cNvPr id="83" name="Group 7"/>
          <p:cNvGrpSpPr>
            <a:grpSpLocks/>
          </p:cNvGrpSpPr>
          <p:nvPr/>
        </p:nvGrpSpPr>
        <p:grpSpPr bwMode="auto">
          <a:xfrm>
            <a:off x="2133600" y="1577788"/>
            <a:ext cx="5105400" cy="555625"/>
            <a:chOff x="1248" y="2030"/>
            <a:chExt cx="3216" cy="350"/>
          </a:xfrm>
        </p:grpSpPr>
        <p:sp>
          <p:nvSpPr>
            <p:cNvPr id="84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5" name="Rectangle 9"/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  <a:contourClr>
                <a:srgbClr val="99CC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86" name="Text Box 10"/>
            <p:cNvSpPr txBox="1">
              <a:spLocks noChangeArrowheads="1"/>
            </p:cNvSpPr>
            <p:nvPr/>
          </p:nvSpPr>
          <p:spPr bwMode="gray">
            <a:xfrm>
              <a:off x="2256" y="2072"/>
              <a:ext cx="153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400" dirty="0">
                  <a:solidFill>
                    <a:srgbClr val="000000"/>
                  </a:solidFill>
                </a:rPr>
                <a:t>Click to add Title</a:t>
              </a:r>
            </a:p>
          </p:txBody>
        </p:sp>
        <p:sp>
          <p:nvSpPr>
            <p:cNvPr id="87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1</a:t>
              </a:r>
            </a:p>
          </p:txBody>
        </p:sp>
      </p:grpSp>
      <p:grpSp>
        <p:nvGrpSpPr>
          <p:cNvPr id="88" name="Group 12"/>
          <p:cNvGrpSpPr>
            <a:grpSpLocks/>
          </p:cNvGrpSpPr>
          <p:nvPr/>
        </p:nvGrpSpPr>
        <p:grpSpPr bwMode="auto">
          <a:xfrm>
            <a:off x="2133600" y="2415988"/>
            <a:ext cx="5105400" cy="555625"/>
            <a:chOff x="1248" y="2640"/>
            <a:chExt cx="3216" cy="350"/>
          </a:xfrm>
        </p:grpSpPr>
        <p:sp>
          <p:nvSpPr>
            <p:cNvPr id="89" name="Line 13"/>
            <p:cNvSpPr>
              <a:spLocks noChangeShapeType="1"/>
            </p:cNvSpPr>
            <p:nvPr/>
          </p:nvSpPr>
          <p:spPr bwMode="gray">
            <a:xfrm>
              <a:off x="1440" y="29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0" name="Rectangle 14"/>
            <p:cNvSpPr>
              <a:spLocks noChangeArrowheads="1"/>
            </p:cNvSpPr>
            <p:nvPr/>
          </p:nvSpPr>
          <p:spPr bwMode="gray">
            <a:xfrm rot="3419336">
              <a:off x="1261" y="26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  <a:contourClr>
                <a:srgbClr val="006699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91" name="Text Box 15"/>
            <p:cNvSpPr txBox="1">
              <a:spLocks noChangeArrowheads="1"/>
            </p:cNvSpPr>
            <p:nvPr/>
          </p:nvSpPr>
          <p:spPr bwMode="gray">
            <a:xfrm>
              <a:off x="2256" y="2682"/>
              <a:ext cx="153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400" dirty="0">
                  <a:solidFill>
                    <a:srgbClr val="000000"/>
                  </a:solidFill>
                </a:rPr>
                <a:t>Click to add Title</a:t>
              </a:r>
            </a:p>
          </p:txBody>
        </p:sp>
        <p:sp>
          <p:nvSpPr>
            <p:cNvPr id="92" name="Text Box 16"/>
            <p:cNvSpPr txBox="1">
              <a:spLocks noChangeArrowheads="1"/>
            </p:cNvSpPr>
            <p:nvPr/>
          </p:nvSpPr>
          <p:spPr bwMode="gray">
            <a:xfrm>
              <a:off x="1296" y="265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2</a:t>
              </a:r>
            </a:p>
          </p:txBody>
        </p:sp>
      </p:grpSp>
      <p:grpSp>
        <p:nvGrpSpPr>
          <p:cNvPr id="93" name="Group 17"/>
          <p:cNvGrpSpPr>
            <a:grpSpLocks/>
          </p:cNvGrpSpPr>
          <p:nvPr/>
        </p:nvGrpSpPr>
        <p:grpSpPr bwMode="auto">
          <a:xfrm>
            <a:off x="2133600" y="3254188"/>
            <a:ext cx="5105400" cy="555625"/>
            <a:chOff x="1248" y="3230"/>
            <a:chExt cx="3216" cy="350"/>
          </a:xfrm>
        </p:grpSpPr>
        <p:sp>
          <p:nvSpPr>
            <p:cNvPr id="94" name="Line 18"/>
            <p:cNvSpPr>
              <a:spLocks noChangeShapeType="1"/>
            </p:cNvSpPr>
            <p:nvPr/>
          </p:nvSpPr>
          <p:spPr bwMode="gray">
            <a:xfrm>
              <a:off x="1441" y="3579"/>
              <a:ext cx="3023" cy="1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5" name="Rectangle 19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9933"/>
                </a:gs>
                <a:gs pos="100000">
                  <a:srgbClr val="FF99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33"/>
              </a:extrusionClr>
              <a:contourClr>
                <a:srgbClr val="FF9933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96" name="Text Box 20"/>
            <p:cNvSpPr txBox="1">
              <a:spLocks noChangeArrowheads="1"/>
            </p:cNvSpPr>
            <p:nvPr/>
          </p:nvSpPr>
          <p:spPr bwMode="gray">
            <a:xfrm>
              <a:off x="2256" y="3272"/>
              <a:ext cx="153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400" dirty="0">
                  <a:solidFill>
                    <a:srgbClr val="000000"/>
                  </a:solidFill>
                </a:rPr>
                <a:t>Click to add Title</a:t>
              </a:r>
            </a:p>
          </p:txBody>
        </p:sp>
        <p:sp>
          <p:nvSpPr>
            <p:cNvPr id="97" name="Text Box 21"/>
            <p:cNvSpPr txBox="1">
              <a:spLocks noChangeArrowheads="1"/>
            </p:cNvSpPr>
            <p:nvPr/>
          </p:nvSpPr>
          <p:spPr bwMode="gray">
            <a:xfrm>
              <a:off x="1296" y="324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3</a:t>
              </a:r>
            </a:p>
          </p:txBody>
        </p:sp>
      </p:grpSp>
      <p:grpSp>
        <p:nvGrpSpPr>
          <p:cNvPr id="98" name="Group 22"/>
          <p:cNvGrpSpPr>
            <a:grpSpLocks/>
          </p:cNvGrpSpPr>
          <p:nvPr/>
        </p:nvGrpSpPr>
        <p:grpSpPr bwMode="auto">
          <a:xfrm>
            <a:off x="2133600" y="4952813"/>
            <a:ext cx="5105400" cy="555625"/>
            <a:chOff x="1248" y="3230"/>
            <a:chExt cx="3216" cy="350"/>
          </a:xfrm>
        </p:grpSpPr>
        <p:sp>
          <p:nvSpPr>
            <p:cNvPr id="99" name="Line 23"/>
            <p:cNvSpPr>
              <a:spLocks noChangeShapeType="1"/>
            </p:cNvSpPr>
            <p:nvPr/>
          </p:nvSpPr>
          <p:spPr bwMode="gray">
            <a:xfrm>
              <a:off x="1440" y="35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0" name="Rectangle 24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0099"/>
                </a:gs>
                <a:gs pos="100000">
                  <a:srgbClr val="9900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99"/>
              </a:extrusionClr>
              <a:contourClr>
                <a:srgbClr val="990099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101" name="Text Box 25"/>
            <p:cNvSpPr txBox="1">
              <a:spLocks noChangeArrowheads="1"/>
            </p:cNvSpPr>
            <p:nvPr/>
          </p:nvSpPr>
          <p:spPr bwMode="gray">
            <a:xfrm>
              <a:off x="2256" y="3272"/>
              <a:ext cx="153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400">
                  <a:solidFill>
                    <a:srgbClr val="000000"/>
                  </a:solidFill>
                </a:rPr>
                <a:t>Click to add Title</a:t>
              </a:r>
            </a:p>
          </p:txBody>
        </p:sp>
        <p:sp>
          <p:nvSpPr>
            <p:cNvPr id="102" name="Text Box 26"/>
            <p:cNvSpPr txBox="1">
              <a:spLocks noChangeArrowheads="1"/>
            </p:cNvSpPr>
            <p:nvPr/>
          </p:nvSpPr>
          <p:spPr bwMode="gray">
            <a:xfrm>
              <a:off x="1296" y="324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30</Words>
  <Application>Microsoft Office PowerPoint</Application>
  <PresentationFormat>Экран (4:3)</PresentationFormat>
  <Paragraphs>13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Тема Office</vt:lpstr>
      <vt:lpstr>Название презентации</vt:lpstr>
      <vt:lpstr>Slide title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Sam</cp:lastModifiedBy>
  <cp:revision>46</cp:revision>
  <dcterms:created xsi:type="dcterms:W3CDTF">2014-11-21T11:00:06Z</dcterms:created>
  <dcterms:modified xsi:type="dcterms:W3CDTF">2017-12-16T11:33:04Z</dcterms:modified>
</cp:coreProperties>
</file>