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7060" y="327166"/>
            <a:ext cx="5150224" cy="187660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7060" y="2243864"/>
            <a:ext cx="5150224" cy="4858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Заголовок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764738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250138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3088338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926538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625163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56</cp:revision>
  <dcterms:created xsi:type="dcterms:W3CDTF">2014-11-21T11:00:06Z</dcterms:created>
  <dcterms:modified xsi:type="dcterms:W3CDTF">2017-12-16T11:32:41Z</dcterms:modified>
</cp:coreProperties>
</file>