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6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2" y="889557"/>
            <a:ext cx="8646461" cy="1127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494" y="2245659"/>
            <a:ext cx="8646459" cy="38996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5494" y="2595281"/>
            <a:ext cx="8646459" cy="402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9177" y="3464797"/>
            <a:ext cx="4394578" cy="104752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Название презентации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83644" y="4582305"/>
            <a:ext cx="4572000" cy="48587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Подзаголовок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ru-RU" dirty="0"/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2133600" y="2109720"/>
            <a:ext cx="4724400" cy="685800"/>
            <a:chOff x="1296" y="1344"/>
            <a:chExt cx="2976" cy="43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536" y="141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1B3E1">
                    <a:gamma/>
                    <a:tint val="21176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296" y="134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21B3E1">
                    <a:gamma/>
                    <a:shade val="46275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gray">
            <a:xfrm>
              <a:off x="1680" y="145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393" y="140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2133600" y="2871720"/>
            <a:ext cx="4724400" cy="685800"/>
            <a:chOff x="1296" y="1824"/>
            <a:chExt cx="2976" cy="432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tint val="21176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</p:grpSp>
      <p:grpSp>
        <p:nvGrpSpPr>
          <p:cNvPr id="14" name="Group 32"/>
          <p:cNvGrpSpPr>
            <a:grpSpLocks/>
          </p:cNvGrpSpPr>
          <p:nvPr/>
        </p:nvGrpSpPr>
        <p:grpSpPr bwMode="auto">
          <a:xfrm>
            <a:off x="2133600" y="3633720"/>
            <a:ext cx="4724400" cy="685800"/>
            <a:chOff x="1296" y="2304"/>
            <a:chExt cx="2976" cy="432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1536" y="237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gamma/>
                    <a:tint val="21176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1296" y="230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gray">
            <a:xfrm>
              <a:off x="1680" y="241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gray">
            <a:xfrm>
              <a:off x="1393" y="23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2133600" y="4395720"/>
            <a:ext cx="4724400" cy="685800"/>
            <a:chOff x="1296" y="2832"/>
            <a:chExt cx="2976" cy="432"/>
          </a:xfrm>
        </p:grpSpPr>
        <p:sp>
          <p:nvSpPr>
            <p:cNvPr id="20" name="AutoShape 20"/>
            <p:cNvSpPr>
              <a:spLocks noChangeArrowheads="1"/>
            </p:cNvSpPr>
            <p:nvPr/>
          </p:nvSpPr>
          <p:spPr bwMode="gray">
            <a:xfrm>
              <a:off x="1536" y="2907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46ACD">
                    <a:gamma/>
                    <a:tint val="21176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gray">
            <a:xfrm>
              <a:off x="1296" y="2832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E46ACD">
                    <a:gamma/>
                    <a:shade val="46275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gray">
            <a:xfrm>
              <a:off x="1680" y="2942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gray">
            <a:xfrm>
              <a:off x="1393" y="289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4</a:t>
              </a:r>
            </a:p>
          </p:txBody>
        </p:sp>
      </p:grpSp>
      <p:grpSp>
        <p:nvGrpSpPr>
          <p:cNvPr id="24" name="Group 34"/>
          <p:cNvGrpSpPr>
            <a:grpSpLocks/>
          </p:cNvGrpSpPr>
          <p:nvPr/>
        </p:nvGrpSpPr>
        <p:grpSpPr bwMode="auto">
          <a:xfrm>
            <a:off x="2133600" y="5157720"/>
            <a:ext cx="4724400" cy="685800"/>
            <a:chOff x="1296" y="3360"/>
            <a:chExt cx="2976" cy="432"/>
          </a:xfrm>
        </p:grpSpPr>
        <p:sp>
          <p:nvSpPr>
            <p:cNvPr id="25" name="AutoShape 26"/>
            <p:cNvSpPr>
              <a:spLocks noChangeArrowheads="1"/>
            </p:cNvSpPr>
            <p:nvPr/>
          </p:nvSpPr>
          <p:spPr bwMode="gray">
            <a:xfrm>
              <a:off x="1536" y="343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tint val="21176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gray">
            <a:xfrm>
              <a:off x="1296" y="3360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gray">
            <a:xfrm>
              <a:off x="1680" y="347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gray">
            <a:xfrm>
              <a:off x="1393" y="342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22983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83</cp:revision>
  <dcterms:created xsi:type="dcterms:W3CDTF">2014-11-21T11:00:06Z</dcterms:created>
  <dcterms:modified xsi:type="dcterms:W3CDTF">2017-12-16T10:10:17Z</dcterms:modified>
</cp:coreProperties>
</file>