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2169994" y="1079878"/>
            <a:ext cx="4804012" cy="4698242"/>
          </a:xfrm>
          <a:prstGeom prst="ellipse">
            <a:avLst/>
          </a:prstGeom>
          <a:solidFill>
            <a:schemeClr val="bg1">
              <a:alpha val="94000"/>
            </a:schemeClr>
          </a:solidFill>
          <a:ln w="180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393064" y="1361363"/>
            <a:ext cx="4357872" cy="4135271"/>
          </a:xfrm>
          <a:prstGeom prst="ellipse">
            <a:avLst/>
          </a:prstGeom>
          <a:noFill/>
          <a:ln w="6032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43434" y="2132455"/>
            <a:ext cx="4667398" cy="1876607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Название презентации</a:t>
            </a:r>
            <a:endParaRPr lang="ru-RU" sz="6000" b="1" spc="50" dirty="0">
              <a:ln w="11430"/>
              <a:solidFill>
                <a:schemeClr val="accent5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13194" y="3981779"/>
            <a:ext cx="3517612" cy="48587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Подзаголовок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>
            <a:off x="0" y="1391337"/>
            <a:ext cx="9144000" cy="5466663"/>
          </a:xfrm>
          <a:prstGeom prst="rect">
            <a:avLst/>
          </a:prstGeom>
          <a:solidFill>
            <a:schemeClr val="bg1">
              <a:alpha val="89000"/>
            </a:schemeClr>
          </a:solidFill>
          <a:ln w="180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1"/>
            <a:ext cx="9144000" cy="1392072"/>
          </a:xfrm>
          <a:prstGeom prst="rect">
            <a:avLst/>
          </a:prstGeom>
          <a:solidFill>
            <a:schemeClr val="accent5">
              <a:lumMod val="50000"/>
              <a:alpha val="94000"/>
            </a:schemeClr>
          </a:solidFill>
          <a:ln w="18097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3274" y="328661"/>
            <a:ext cx="4897553" cy="795801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Slide title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2133600" y="4645926"/>
            <a:ext cx="5105400" cy="555625"/>
            <a:chOff x="1248" y="1440"/>
            <a:chExt cx="3216" cy="350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2133600" y="2131326"/>
            <a:ext cx="5105400" cy="555625"/>
            <a:chOff x="1248" y="2030"/>
            <a:chExt cx="3216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2133600" y="2969526"/>
            <a:ext cx="5105400" cy="555625"/>
            <a:chOff x="1248" y="2640"/>
            <a:chExt cx="3216" cy="350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2133600" y="3807726"/>
            <a:ext cx="5105400" cy="555625"/>
            <a:chOff x="1248" y="3230"/>
            <a:chExt cx="3216" cy="350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3</a:t>
              </a:r>
            </a:p>
          </p:txBody>
        </p:sp>
      </p:grpSp>
      <p:grpSp>
        <p:nvGrpSpPr>
          <p:cNvPr id="98" name="Group 22"/>
          <p:cNvGrpSpPr>
            <a:grpSpLocks/>
          </p:cNvGrpSpPr>
          <p:nvPr/>
        </p:nvGrpSpPr>
        <p:grpSpPr bwMode="auto">
          <a:xfrm>
            <a:off x="2133600" y="5506351"/>
            <a:ext cx="5105400" cy="555625"/>
            <a:chOff x="1248" y="3230"/>
            <a:chExt cx="3216" cy="350"/>
          </a:xfrm>
        </p:grpSpPr>
        <p:sp>
          <p:nvSpPr>
            <p:cNvPr id="9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01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10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5</a:t>
              </a: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214128" y="206343"/>
            <a:ext cx="8725156" cy="953717"/>
          </a:xfrm>
          <a:prstGeom prst="rect">
            <a:avLst/>
          </a:prstGeom>
          <a:noFill/>
          <a:ln w="603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30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Название презентации</vt:lpstr>
      <vt:lpstr>Slide title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Sam</cp:lastModifiedBy>
  <cp:revision>82</cp:revision>
  <dcterms:created xsi:type="dcterms:W3CDTF">2014-11-21T11:00:06Z</dcterms:created>
  <dcterms:modified xsi:type="dcterms:W3CDTF">2017-12-16T10:06:13Z</dcterms:modified>
</cp:coreProperties>
</file>