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1469091" y="578975"/>
            <a:ext cx="6152030" cy="18766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dirty="0" smtClean="0">
                <a:ln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Название презентации</a:t>
            </a:r>
            <a:endParaRPr lang="ru-RU" sz="6000" b="1" dirty="0">
              <a:ln/>
              <a:solidFill>
                <a:schemeClr val="accent5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2023782" y="2455582"/>
            <a:ext cx="5150224" cy="4858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ln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Заголовок</a:t>
            </a:r>
            <a:endParaRPr lang="ru-RU" sz="2400" b="1" dirty="0">
              <a:ln/>
              <a:solidFill>
                <a:schemeClr val="accent5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906" y="357171"/>
            <a:ext cx="7882599" cy="795801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ln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Slide title</a:t>
            </a:r>
            <a:endParaRPr lang="ru-RU" sz="4800" b="1" dirty="0">
              <a:ln/>
              <a:solidFill>
                <a:schemeClr val="accent5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335306" y="4361328"/>
            <a:ext cx="5105400" cy="555625"/>
            <a:chOff x="1248" y="1440"/>
            <a:chExt cx="3216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335306" y="1846728"/>
            <a:ext cx="5105400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335306" y="2684928"/>
            <a:ext cx="5105400" cy="555625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2335306" y="3523128"/>
            <a:ext cx="5105400" cy="555625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2335306" y="5221753"/>
            <a:ext cx="5105400" cy="555625"/>
            <a:chOff x="1248" y="3230"/>
            <a:chExt cx="3216" cy="350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30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Slide title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Sam</cp:lastModifiedBy>
  <cp:revision>76</cp:revision>
  <dcterms:created xsi:type="dcterms:W3CDTF">2014-11-21T11:00:06Z</dcterms:created>
  <dcterms:modified xsi:type="dcterms:W3CDTF">2017-12-16T11:35:33Z</dcterms:modified>
</cp:coreProperties>
</file>