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79" r:id="rId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0E08"/>
    <a:srgbClr val="B92D14"/>
    <a:srgbClr val="35759D"/>
    <a:srgbClr val="35B19D"/>
    <a:srgbClr val="000000"/>
    <a:srgbClr val="FFFF00"/>
    <a:srgbClr val="491403"/>
    <a:srgbClr val="3A10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01" autoAdjust="0"/>
    <p:restoredTop sz="95596" autoAdjust="0"/>
  </p:normalViewPr>
  <p:slideViewPr>
    <p:cSldViewPr>
      <p:cViewPr>
        <p:scale>
          <a:sx n="118" d="100"/>
          <a:sy n="118" d="100"/>
        </p:scale>
        <p:origin x="1530" y="-72"/>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ru-RU"/>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ru-RU"/>
          </a:p>
        </p:txBody>
      </p:sp>
      <p:sp>
        <p:nvSpPr>
          <p:cNvPr id="819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ru-RU" smtClean="0"/>
              <a:t>Click to edit Master text styles</a:t>
            </a:r>
          </a:p>
          <a:p>
            <a:pPr lvl="1"/>
            <a:r>
              <a:rPr lang="en-US" altLang="ru-RU" smtClean="0"/>
              <a:t>Second level</a:t>
            </a:r>
          </a:p>
          <a:p>
            <a:pPr lvl="2"/>
            <a:r>
              <a:rPr lang="en-US" altLang="ru-RU" smtClean="0"/>
              <a:t>Third level</a:t>
            </a:r>
          </a:p>
          <a:p>
            <a:pPr lvl="3"/>
            <a:r>
              <a:rPr lang="en-US" altLang="ru-RU" smtClean="0"/>
              <a:t>Fourth level</a:t>
            </a:r>
          </a:p>
          <a:p>
            <a:pPr lvl="4"/>
            <a:r>
              <a:rPr lang="en-US" altLang="ru-RU"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ru-RU"/>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26F747B3-B650-4C4C-9B7C-6ECF48E005E4}" type="slidenum">
              <a:rPr lang="en-US" altLang="ru-RU"/>
              <a:pPr/>
              <a:t>‹#›</a:t>
            </a:fld>
            <a:endParaRPr lang="en-US" alt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872D6F-F3B5-470B-82B2-0351FCEFE0B1}" type="slidenum">
              <a:rPr lang="en-US" altLang="ru-RU"/>
              <a:pPr/>
              <a:t>1</a:t>
            </a:fld>
            <a:endParaRPr lang="en-US" altLang="ru-RU"/>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5A5B0D-89C3-4FFB-8E2A-0B0E49C0D9F5}" type="slidenum">
              <a:rPr lang="en-US" altLang="ru-RU"/>
              <a:pPr/>
              <a:t>2</a:t>
            </a:fld>
            <a:endParaRPr lang="en-US" altLang="ru-RU"/>
          </a:p>
        </p:txBody>
      </p:sp>
      <p:sp>
        <p:nvSpPr>
          <p:cNvPr id="112642" name="Rectangle 2"/>
          <p:cNvSpPr>
            <a:spLocks noRo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lt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C55D35-6D73-41F6-A500-A5DE53CDA0A6}" type="slidenum">
              <a:rPr lang="en-US" altLang="ru-RU"/>
              <a:pPr/>
              <a:t>3</a:t>
            </a:fld>
            <a:endParaRPr lang="en-US" altLang="ru-RU"/>
          </a:p>
        </p:txBody>
      </p:sp>
      <p:sp>
        <p:nvSpPr>
          <p:cNvPr id="110594" name="Rectangle 2"/>
          <p:cNvSpPr>
            <a:spLocks noRo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81000" y="5334000"/>
            <a:ext cx="7772400" cy="704850"/>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lvl1pPr>
              <a:defRPr sz="4000"/>
            </a:lvl1pPr>
          </a:lstStyle>
          <a:p>
            <a:pPr lvl="0"/>
            <a:r>
              <a:rPr lang="ru-RU" altLang="ru-RU" noProof="0" smtClean="0"/>
              <a:t>Образец заголовка</a:t>
            </a:r>
            <a:endParaRPr lang="en-US" altLang="ru-RU" noProof="0" smtClean="0"/>
          </a:p>
        </p:txBody>
      </p:sp>
      <p:sp>
        <p:nvSpPr>
          <p:cNvPr id="3075" name="Rectangle 3"/>
          <p:cNvSpPr>
            <a:spLocks noGrp="1" noChangeArrowheads="1"/>
          </p:cNvSpPr>
          <p:nvPr>
            <p:ph type="subTitle" idx="1"/>
          </p:nvPr>
        </p:nvSpPr>
        <p:spPr>
          <a:xfrm>
            <a:off x="381000" y="6019800"/>
            <a:ext cx="7772400" cy="685800"/>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lvl1pPr marL="0" indent="0">
              <a:buFontTx/>
              <a:buNone/>
              <a:defRPr sz="2400"/>
            </a:lvl1pPr>
          </a:lstStyle>
          <a:p>
            <a:pPr lvl="0"/>
            <a:r>
              <a:rPr lang="ru-RU" altLang="ru-RU" noProof="0" smtClean="0"/>
              <a:t>Образец подзаголовка</a:t>
            </a:r>
            <a:endParaRPr lang="en-US" altLang="ru-RU"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343306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10350" y="1065213"/>
            <a:ext cx="2038350" cy="52117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95300" y="1065213"/>
            <a:ext cx="5962650" cy="52117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596360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363975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Tree>
    <p:extLst>
      <p:ext uri="{BB962C8B-B14F-4D97-AF65-F5344CB8AC3E}">
        <p14:creationId xmlns:p14="http://schemas.microsoft.com/office/powerpoint/2010/main" val="2716893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95300" y="2009775"/>
            <a:ext cx="40005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2009775"/>
            <a:ext cx="40005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1088286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extLst>
      <p:ext uri="{BB962C8B-B14F-4D97-AF65-F5344CB8AC3E}">
        <p14:creationId xmlns:p14="http://schemas.microsoft.com/office/powerpoint/2010/main" val="2466003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extLst>
      <p:ext uri="{BB962C8B-B14F-4D97-AF65-F5344CB8AC3E}">
        <p14:creationId xmlns:p14="http://schemas.microsoft.com/office/powerpoint/2010/main" val="1430523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1363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Tree>
    <p:extLst>
      <p:ext uri="{BB962C8B-B14F-4D97-AF65-F5344CB8AC3E}">
        <p14:creationId xmlns:p14="http://schemas.microsoft.com/office/powerpoint/2010/main" val="3314980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Tree>
    <p:extLst>
      <p:ext uri="{BB962C8B-B14F-4D97-AF65-F5344CB8AC3E}">
        <p14:creationId xmlns:p14="http://schemas.microsoft.com/office/powerpoint/2010/main" val="4059775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1065213"/>
            <a:ext cx="81534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endParaRPr lang="en-US" altLang="ru-RU" smtClean="0"/>
          </a:p>
        </p:txBody>
      </p:sp>
      <p:sp>
        <p:nvSpPr>
          <p:cNvPr id="1027" name="Rectangle 3"/>
          <p:cNvSpPr>
            <a:spLocks noGrp="1" noChangeArrowheads="1"/>
          </p:cNvSpPr>
          <p:nvPr>
            <p:ph type="body" idx="1"/>
          </p:nvPr>
        </p:nvSpPr>
        <p:spPr bwMode="auto">
          <a:xfrm>
            <a:off x="495300" y="2009775"/>
            <a:ext cx="81534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kern="1200">
          <a:solidFill>
            <a:schemeClr val="bg1"/>
          </a:solidFill>
          <a:latin typeface="+mj-lt"/>
          <a:ea typeface="+mj-ea"/>
          <a:cs typeface="+mj-cs"/>
        </a:defRPr>
      </a:lvl1pPr>
      <a:lvl2pPr algn="l" rtl="0" eaLnBrk="1" fontAlgn="base" hangingPunct="1">
        <a:spcBef>
          <a:spcPct val="0"/>
        </a:spcBef>
        <a:spcAft>
          <a:spcPct val="0"/>
        </a:spcAft>
        <a:defRPr sz="4400">
          <a:solidFill>
            <a:schemeClr val="bg1"/>
          </a:solidFill>
          <a:latin typeface="Microsoft Sans Serif" panose="020B0604020202020204" pitchFamily="34" charset="0"/>
        </a:defRPr>
      </a:lvl2pPr>
      <a:lvl3pPr algn="l" rtl="0" eaLnBrk="1" fontAlgn="base" hangingPunct="1">
        <a:spcBef>
          <a:spcPct val="0"/>
        </a:spcBef>
        <a:spcAft>
          <a:spcPct val="0"/>
        </a:spcAft>
        <a:defRPr sz="4400">
          <a:solidFill>
            <a:schemeClr val="bg1"/>
          </a:solidFill>
          <a:latin typeface="Microsoft Sans Serif" panose="020B0604020202020204" pitchFamily="34" charset="0"/>
        </a:defRPr>
      </a:lvl3pPr>
      <a:lvl4pPr algn="l" rtl="0" eaLnBrk="1" fontAlgn="base" hangingPunct="1">
        <a:spcBef>
          <a:spcPct val="0"/>
        </a:spcBef>
        <a:spcAft>
          <a:spcPct val="0"/>
        </a:spcAft>
        <a:defRPr sz="4400">
          <a:solidFill>
            <a:schemeClr val="bg1"/>
          </a:solidFill>
          <a:latin typeface="Microsoft Sans Serif" panose="020B0604020202020204" pitchFamily="34" charset="0"/>
        </a:defRPr>
      </a:lvl4pPr>
      <a:lvl5pPr algn="l" rtl="0" eaLnBrk="1" fontAlgn="base" hangingPunct="1">
        <a:spcBef>
          <a:spcPct val="0"/>
        </a:spcBef>
        <a:spcAft>
          <a:spcPct val="0"/>
        </a:spcAft>
        <a:defRPr sz="4400">
          <a:solidFill>
            <a:schemeClr val="bg1"/>
          </a:solidFill>
          <a:latin typeface="Microsoft Sans Serif" panose="020B0604020202020204" pitchFamily="34" charset="0"/>
        </a:defRPr>
      </a:lvl5pPr>
      <a:lvl6pPr marL="457200" algn="l" rtl="0" eaLnBrk="1" fontAlgn="base" hangingPunct="1">
        <a:spcBef>
          <a:spcPct val="0"/>
        </a:spcBef>
        <a:spcAft>
          <a:spcPct val="0"/>
        </a:spcAft>
        <a:defRPr sz="4400">
          <a:solidFill>
            <a:schemeClr val="bg1"/>
          </a:solidFill>
          <a:latin typeface="Microsoft Sans Serif" panose="020B0604020202020204" pitchFamily="34" charset="0"/>
        </a:defRPr>
      </a:lvl6pPr>
      <a:lvl7pPr marL="914400" algn="l" rtl="0" eaLnBrk="1" fontAlgn="base" hangingPunct="1">
        <a:spcBef>
          <a:spcPct val="0"/>
        </a:spcBef>
        <a:spcAft>
          <a:spcPct val="0"/>
        </a:spcAft>
        <a:defRPr sz="4400">
          <a:solidFill>
            <a:schemeClr val="bg1"/>
          </a:solidFill>
          <a:latin typeface="Microsoft Sans Serif" panose="020B0604020202020204" pitchFamily="34" charset="0"/>
        </a:defRPr>
      </a:lvl7pPr>
      <a:lvl8pPr marL="1371600" algn="l" rtl="0" eaLnBrk="1" fontAlgn="base" hangingPunct="1">
        <a:spcBef>
          <a:spcPct val="0"/>
        </a:spcBef>
        <a:spcAft>
          <a:spcPct val="0"/>
        </a:spcAft>
        <a:defRPr sz="4400">
          <a:solidFill>
            <a:schemeClr val="bg1"/>
          </a:solidFill>
          <a:latin typeface="Microsoft Sans Serif" panose="020B0604020202020204" pitchFamily="34" charset="0"/>
        </a:defRPr>
      </a:lvl8pPr>
      <a:lvl9pPr marL="1828800" algn="l" rtl="0" eaLnBrk="1" fontAlgn="base" hangingPunct="1">
        <a:spcBef>
          <a:spcPct val="0"/>
        </a:spcBef>
        <a:spcAft>
          <a:spcPct val="0"/>
        </a:spcAft>
        <a:defRPr sz="4400">
          <a:solidFill>
            <a:schemeClr val="bg1"/>
          </a:solidFill>
          <a:latin typeface="Microsoft Sans Serif"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bg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bg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bg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p:txBody>
          <a:bodyPr/>
          <a:lstStyle/>
          <a:p>
            <a:r>
              <a:rPr lang="ru-RU" altLang="ru-RU" dirty="0" smtClean="0"/>
              <a:t>Название презентации</a:t>
            </a:r>
            <a:endParaRPr lang="ru-RU" altLang="ru-RU" dirty="0"/>
          </a:p>
        </p:txBody>
      </p:sp>
      <p:sp>
        <p:nvSpPr>
          <p:cNvPr id="2055" name="Rectangle 7"/>
          <p:cNvSpPr>
            <a:spLocks noGrp="1" noChangeArrowheads="1"/>
          </p:cNvSpPr>
          <p:nvPr>
            <p:ph type="subTitle" idx="1"/>
          </p:nvPr>
        </p:nvSpPr>
        <p:spPr/>
        <p:txBody>
          <a:bodyPr/>
          <a:lstStyle/>
          <a:p>
            <a:r>
              <a:rPr lang="ru-RU" altLang="ru-RU" dirty="0" smtClean="0"/>
              <a:t>Подзаголовок</a:t>
            </a:r>
            <a:endParaRPr lang="en-US" altLang="ru-RU" dirty="0"/>
          </a:p>
          <a:p>
            <a:endParaRPr lang="ru-RU" alt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5" name="Rectangle 7"/>
          <p:cNvSpPr>
            <a:spLocks noGrp="1" noChangeArrowheads="1"/>
          </p:cNvSpPr>
          <p:nvPr>
            <p:ph type="body" idx="1"/>
          </p:nvPr>
        </p:nvSpPr>
        <p:spPr>
          <a:xfrm>
            <a:off x="495300" y="2462213"/>
            <a:ext cx="8153400" cy="3492500"/>
          </a:xfrm>
        </p:spPr>
        <p:txBody>
          <a:bodyPr/>
          <a:lstStyle/>
          <a:p>
            <a:pPr>
              <a:lnSpc>
                <a:spcPct val="80000"/>
              </a:lnSpc>
            </a:pPr>
            <a:r>
              <a:rPr lang="en-US" altLang="ko-KR" sz="1800">
                <a:latin typeface="Verdana" panose="020B0604030504040204" pitchFamily="34" charset="0"/>
                <a:ea typeface="굴림" charset="-127"/>
              </a:rPr>
              <a:t>Your Text here</a:t>
            </a:r>
          </a:p>
          <a:p>
            <a:pPr>
              <a:lnSpc>
                <a:spcPct val="80000"/>
              </a:lnSpc>
            </a:pPr>
            <a:endParaRPr lang="en-US" altLang="ko-KR" sz="1800">
              <a:latin typeface="Verdana" panose="020B0604030504040204" pitchFamily="34" charset="0"/>
              <a:ea typeface="굴림" charset="-127"/>
            </a:endParaRPr>
          </a:p>
          <a:p>
            <a:pPr>
              <a:lnSpc>
                <a:spcPct val="80000"/>
              </a:lnSpc>
            </a:pPr>
            <a:r>
              <a:rPr lang="en-US" altLang="ko-KR" sz="1800">
                <a:latin typeface="Verdana" panose="020B0604030504040204"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800">
              <a:latin typeface="Verdana" panose="020B0604030504040204" pitchFamily="34" charset="0"/>
              <a:ea typeface="굴림" charset="-127"/>
            </a:endParaRPr>
          </a:p>
          <a:p>
            <a:pPr>
              <a:lnSpc>
                <a:spcPct val="80000"/>
              </a:lnSpc>
            </a:pPr>
            <a:r>
              <a:rPr lang="en-US" altLang="ko-KR" sz="1800">
                <a:latin typeface="Verdana" panose="020B0604030504040204"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ru-RU" sz="1800"/>
          </a:p>
          <a:p>
            <a:pPr>
              <a:lnSpc>
                <a:spcPct val="80000"/>
              </a:lnSpc>
            </a:pPr>
            <a:endParaRPr lang="ru-RU" altLang="ru-RU" sz="1800"/>
          </a:p>
          <a:p>
            <a:pPr>
              <a:lnSpc>
                <a:spcPct val="80000"/>
              </a:lnSpc>
            </a:pPr>
            <a:endParaRPr lang="ru-RU" altLang="ru-RU" sz="1800"/>
          </a:p>
        </p:txBody>
      </p:sp>
      <p:sp>
        <p:nvSpPr>
          <p:cNvPr id="17416" name="Rectangle 8"/>
          <p:cNvSpPr>
            <a:spLocks noGrp="1" noChangeArrowheads="1"/>
          </p:cNvSpPr>
          <p:nvPr>
            <p:ph type="title"/>
          </p:nvPr>
        </p:nvSpPr>
        <p:spPr/>
        <p:txBody>
          <a:bodyPr/>
          <a:lstStyle/>
          <a:p>
            <a:r>
              <a:rPr lang="en-US" altLang="ru-RU" sz="4000"/>
              <a:t>Slide master</a:t>
            </a:r>
            <a:endParaRPr lang="ru-RU" altLang="ru-RU" sz="40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685800"/>
            <a:ext cx="6934200" cy="715963"/>
          </a:xfrm>
        </p:spPr>
        <p:txBody>
          <a:bodyPr/>
          <a:lstStyle/>
          <a:p>
            <a:r>
              <a:rPr lang="en-US" altLang="ru-RU" sz="4000">
                <a:solidFill>
                  <a:schemeClr val="tx1"/>
                </a:solidFill>
              </a:rPr>
              <a:t>Print master</a:t>
            </a:r>
          </a:p>
        </p:txBody>
      </p:sp>
      <p:sp>
        <p:nvSpPr>
          <p:cNvPr id="60419" name="Rectangle 3"/>
          <p:cNvSpPr>
            <a:spLocks noGrp="1" noChangeArrowheads="1"/>
          </p:cNvSpPr>
          <p:nvPr>
            <p:ph type="body" idx="1"/>
          </p:nvPr>
        </p:nvSpPr>
        <p:spPr>
          <a:xfrm>
            <a:off x="1981200" y="1831975"/>
            <a:ext cx="6934200" cy="4081463"/>
          </a:xfrm>
        </p:spPr>
        <p:txBody>
          <a:bodyPr/>
          <a:lstStyle/>
          <a:p>
            <a:pPr>
              <a:lnSpc>
                <a:spcPct val="80000"/>
              </a:lnSpc>
            </a:pPr>
            <a:r>
              <a:rPr lang="en-US" altLang="ko-KR" sz="2000">
                <a:solidFill>
                  <a:schemeClr val="tx1"/>
                </a:solidFill>
                <a:latin typeface="18"/>
                <a:ea typeface="굴림" charset="-127"/>
              </a:rPr>
              <a:t>Your Text here</a:t>
            </a:r>
          </a:p>
          <a:p>
            <a:pPr>
              <a:lnSpc>
                <a:spcPct val="80000"/>
              </a:lnSpc>
            </a:pPr>
            <a:endParaRPr lang="en-US" altLang="ko-KR" sz="2000">
              <a:solidFill>
                <a:schemeClr val="tx1"/>
              </a:solidFill>
              <a:latin typeface="18"/>
              <a:ea typeface="굴림" charset="-127"/>
            </a:endParaRPr>
          </a:p>
          <a:p>
            <a:pPr>
              <a:lnSpc>
                <a:spcPct val="80000"/>
              </a:lnSpc>
            </a:pPr>
            <a:r>
              <a:rPr lang="en-US" altLang="ko-KR" sz="2000">
                <a:solidFill>
                  <a:schemeClr val="tx1"/>
                </a:solidFill>
                <a:latin typeface="18"/>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2000">
              <a:solidFill>
                <a:schemeClr val="tx1"/>
              </a:solidFill>
              <a:latin typeface="18"/>
              <a:ea typeface="굴림" charset="-127"/>
            </a:endParaRPr>
          </a:p>
          <a:p>
            <a:pPr>
              <a:lnSpc>
                <a:spcPct val="80000"/>
              </a:lnSpc>
            </a:pPr>
            <a:r>
              <a:rPr lang="en-US" altLang="ko-KR" sz="2000">
                <a:solidFill>
                  <a:schemeClr val="tx1"/>
                </a:solidFill>
                <a:latin typeface="18"/>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ru-RU" sz="2000">
              <a:solidFill>
                <a:schemeClr val="tx1"/>
              </a:solidFill>
              <a:latin typeface="18"/>
            </a:endParaRPr>
          </a:p>
          <a:p>
            <a:pPr>
              <a:lnSpc>
                <a:spcPct val="80000"/>
              </a:lnSpc>
            </a:pPr>
            <a:endParaRPr lang="en-US" altLang="ru-RU" sz="2000">
              <a:solidFill>
                <a:schemeClr val="tx1"/>
              </a:solidFill>
              <a:latin typeface="18"/>
            </a:endParaRPr>
          </a:p>
        </p:txBody>
      </p:sp>
    </p:spTree>
  </p:cSld>
  <p:clrMapOvr>
    <a:masterClrMapping/>
  </p:clrMapOvr>
</p:sld>
</file>

<file path=ppt/theme/theme1.xml><?xml version="1.0" encoding="utf-8"?>
<a:theme xmlns:a="http://schemas.openxmlformats.org/drawingml/2006/main" name="powerpoint-template-24">
  <a:themeElements>
    <a:clrScheme name="powerpoint-template-24 16">
      <a:dk1>
        <a:srgbClr val="4D4D4D"/>
      </a:dk1>
      <a:lt1>
        <a:srgbClr val="FFFFFF"/>
      </a:lt1>
      <a:dk2>
        <a:srgbClr val="4D4D4D"/>
      </a:dk2>
      <a:lt2>
        <a:srgbClr val="800609"/>
      </a:lt2>
      <a:accent1>
        <a:srgbClr val="96261A"/>
      </a:accent1>
      <a:accent2>
        <a:srgbClr val="B02E1E"/>
      </a:accent2>
      <a:accent3>
        <a:srgbClr val="FFFFFF"/>
      </a:accent3>
      <a:accent4>
        <a:srgbClr val="404040"/>
      </a:accent4>
      <a:accent5>
        <a:srgbClr val="C9ACAB"/>
      </a:accent5>
      <a:accent6>
        <a:srgbClr val="9F291A"/>
      </a:accent6>
      <a:hlink>
        <a:srgbClr val="B52B1A"/>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ru-RU" sz="24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ru-RU" sz="24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C75F06"/>
        </a:lt2>
        <a:accent1>
          <a:srgbClr val="E07D06"/>
        </a:accent1>
        <a:accent2>
          <a:srgbClr val="F2A016"/>
        </a:accent2>
        <a:accent3>
          <a:srgbClr val="FFFFFF"/>
        </a:accent3>
        <a:accent4>
          <a:srgbClr val="404040"/>
        </a:accent4>
        <a:accent5>
          <a:srgbClr val="EDBFAA"/>
        </a:accent5>
        <a:accent6>
          <a:srgbClr val="DB9113"/>
        </a:accent6>
        <a:hlink>
          <a:srgbClr val="F7C91C"/>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CE5C16"/>
        </a:lt2>
        <a:accent1>
          <a:srgbClr val="E3852B"/>
        </a:accent1>
        <a:accent2>
          <a:srgbClr val="E79235"/>
        </a:accent2>
        <a:accent3>
          <a:srgbClr val="FFFFFF"/>
        </a:accent3>
        <a:accent4>
          <a:srgbClr val="404040"/>
        </a:accent4>
        <a:accent5>
          <a:srgbClr val="EFC2AC"/>
        </a:accent5>
        <a:accent6>
          <a:srgbClr val="D1842F"/>
        </a:accent6>
        <a:hlink>
          <a:srgbClr val="F09E38"/>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D5D16"/>
        </a:lt2>
        <a:accent1>
          <a:srgbClr val="ED5B10"/>
        </a:accent1>
        <a:accent2>
          <a:srgbClr val="F5A526"/>
        </a:accent2>
        <a:accent3>
          <a:srgbClr val="FFFFFF"/>
        </a:accent3>
        <a:accent4>
          <a:srgbClr val="404040"/>
        </a:accent4>
        <a:accent5>
          <a:srgbClr val="F4B5AA"/>
        </a:accent5>
        <a:accent6>
          <a:srgbClr val="DE9521"/>
        </a:accent6>
        <a:hlink>
          <a:srgbClr val="FABD4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B33617"/>
        </a:lt2>
        <a:accent1>
          <a:srgbClr val="DC6900"/>
        </a:accent1>
        <a:accent2>
          <a:srgbClr val="ED9500"/>
        </a:accent2>
        <a:accent3>
          <a:srgbClr val="FFFFFF"/>
        </a:accent3>
        <a:accent4>
          <a:srgbClr val="404040"/>
        </a:accent4>
        <a:accent5>
          <a:srgbClr val="EBB9AA"/>
        </a:accent5>
        <a:accent6>
          <a:srgbClr val="D78700"/>
        </a:accent6>
        <a:hlink>
          <a:srgbClr val="F8BE1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FE3902"/>
        </a:lt2>
        <a:accent1>
          <a:srgbClr val="FF6B03"/>
        </a:accent1>
        <a:accent2>
          <a:srgbClr val="FF8308"/>
        </a:accent2>
        <a:accent3>
          <a:srgbClr val="FFFFFF"/>
        </a:accent3>
        <a:accent4>
          <a:srgbClr val="404040"/>
        </a:accent4>
        <a:accent5>
          <a:srgbClr val="FFBAAA"/>
        </a:accent5>
        <a:accent6>
          <a:srgbClr val="E77606"/>
        </a:accent6>
        <a:hlink>
          <a:srgbClr val="FFA90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BF1D18"/>
        </a:lt2>
        <a:accent1>
          <a:srgbClr val="CF0E09"/>
        </a:accent1>
        <a:accent2>
          <a:srgbClr val="E92147"/>
        </a:accent2>
        <a:accent3>
          <a:srgbClr val="FFFFFF"/>
        </a:accent3>
        <a:accent4>
          <a:srgbClr val="404040"/>
        </a:accent4>
        <a:accent5>
          <a:srgbClr val="E4AAAA"/>
        </a:accent5>
        <a:accent6>
          <a:srgbClr val="D31D3F"/>
        </a:accent6>
        <a:hlink>
          <a:srgbClr val="F4842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C7271E"/>
        </a:lt2>
        <a:accent1>
          <a:srgbClr val="CF0E09"/>
        </a:accent1>
        <a:accent2>
          <a:srgbClr val="E92147"/>
        </a:accent2>
        <a:accent3>
          <a:srgbClr val="FFFFFF"/>
        </a:accent3>
        <a:accent4>
          <a:srgbClr val="404040"/>
        </a:accent4>
        <a:accent5>
          <a:srgbClr val="E4AAAA"/>
        </a:accent5>
        <a:accent6>
          <a:srgbClr val="D31D3F"/>
        </a:accent6>
        <a:hlink>
          <a:srgbClr val="F4842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8C1006"/>
        </a:lt2>
        <a:accent1>
          <a:srgbClr val="FF5000"/>
        </a:accent1>
        <a:accent2>
          <a:srgbClr val="FF725E"/>
        </a:accent2>
        <a:accent3>
          <a:srgbClr val="FFFFFF"/>
        </a:accent3>
        <a:accent4>
          <a:srgbClr val="404040"/>
        </a:accent4>
        <a:accent5>
          <a:srgbClr val="FFB3AA"/>
        </a:accent5>
        <a:accent6>
          <a:srgbClr val="E76754"/>
        </a:accent6>
        <a:hlink>
          <a:srgbClr val="FF4D4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620000"/>
        </a:lt2>
        <a:accent1>
          <a:srgbClr val="9F0000"/>
        </a:accent1>
        <a:accent2>
          <a:srgbClr val="CE0000"/>
        </a:accent2>
        <a:accent3>
          <a:srgbClr val="FFFFFF"/>
        </a:accent3>
        <a:accent4>
          <a:srgbClr val="404040"/>
        </a:accent4>
        <a:accent5>
          <a:srgbClr val="CDAAAA"/>
        </a:accent5>
        <a:accent6>
          <a:srgbClr val="BA0000"/>
        </a:accent6>
        <a:hlink>
          <a:srgbClr val="FFD0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360001"/>
        </a:lt2>
        <a:accent1>
          <a:srgbClr val="5E0203"/>
        </a:accent1>
        <a:accent2>
          <a:srgbClr val="B40406"/>
        </a:accent2>
        <a:accent3>
          <a:srgbClr val="FFFFFF"/>
        </a:accent3>
        <a:accent4>
          <a:srgbClr val="404040"/>
        </a:accent4>
        <a:accent5>
          <a:srgbClr val="B6AAAA"/>
        </a:accent5>
        <a:accent6>
          <a:srgbClr val="A30305"/>
        </a:accent6>
        <a:hlink>
          <a:srgbClr val="FF01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4">
        <a:dk1>
          <a:srgbClr val="4D4D4D"/>
        </a:dk1>
        <a:lt1>
          <a:srgbClr val="FFFFFF"/>
        </a:lt1>
        <a:dk2>
          <a:srgbClr val="4D4D4D"/>
        </a:dk2>
        <a:lt2>
          <a:srgbClr val="920709"/>
        </a:lt2>
        <a:accent1>
          <a:srgbClr val="AC0A0C"/>
        </a:accent1>
        <a:accent2>
          <a:srgbClr val="D10505"/>
        </a:accent2>
        <a:accent3>
          <a:srgbClr val="FFFFFF"/>
        </a:accent3>
        <a:accent4>
          <a:srgbClr val="404040"/>
        </a:accent4>
        <a:accent5>
          <a:srgbClr val="D2AAAA"/>
        </a:accent5>
        <a:accent6>
          <a:srgbClr val="BD0404"/>
        </a:accent6>
        <a:hlink>
          <a:srgbClr val="FF01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5">
        <a:dk1>
          <a:srgbClr val="4D4D4D"/>
        </a:dk1>
        <a:lt1>
          <a:srgbClr val="FFFFFF"/>
        </a:lt1>
        <a:dk2>
          <a:srgbClr val="4D4D4D"/>
        </a:dk2>
        <a:lt2>
          <a:srgbClr val="800609"/>
        </a:lt2>
        <a:accent1>
          <a:srgbClr val="AC0A0C"/>
        </a:accent1>
        <a:accent2>
          <a:srgbClr val="D10505"/>
        </a:accent2>
        <a:accent3>
          <a:srgbClr val="FFFFFF"/>
        </a:accent3>
        <a:accent4>
          <a:srgbClr val="404040"/>
        </a:accent4>
        <a:accent5>
          <a:srgbClr val="D2AAAA"/>
        </a:accent5>
        <a:accent6>
          <a:srgbClr val="BD0404"/>
        </a:accent6>
        <a:hlink>
          <a:srgbClr val="FF01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6">
        <a:dk1>
          <a:srgbClr val="4D4D4D"/>
        </a:dk1>
        <a:lt1>
          <a:srgbClr val="FFFFFF"/>
        </a:lt1>
        <a:dk2>
          <a:srgbClr val="4D4D4D"/>
        </a:dk2>
        <a:lt2>
          <a:srgbClr val="800609"/>
        </a:lt2>
        <a:accent1>
          <a:srgbClr val="96261A"/>
        </a:accent1>
        <a:accent2>
          <a:srgbClr val="B02E1E"/>
        </a:accent2>
        <a:accent3>
          <a:srgbClr val="FFFFFF"/>
        </a:accent3>
        <a:accent4>
          <a:srgbClr val="404040"/>
        </a:accent4>
        <a:accent5>
          <a:srgbClr val="C9ACAB"/>
        </a:accent5>
        <a:accent6>
          <a:srgbClr val="9F291A"/>
        </a:accent6>
        <a:hlink>
          <a:srgbClr val="B52B1A"/>
        </a:hlink>
        <a:folHlink>
          <a:srgbClr val="DDDDD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22</Template>
  <TotalTime>0</TotalTime>
  <Words>198</Words>
  <Application>Microsoft Office PowerPoint</Application>
  <PresentationFormat>Экран (4:3)</PresentationFormat>
  <Paragraphs>17</Paragraphs>
  <Slides>3</Slides>
  <Notes>3</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vt:i4>
      </vt:variant>
    </vt:vector>
  </HeadingPairs>
  <TitlesOfParts>
    <vt:vector size="10" baseType="lpstr">
      <vt:lpstr>Arial</vt:lpstr>
      <vt:lpstr>Microsoft Sans Serif</vt:lpstr>
      <vt:lpstr>Verdana</vt:lpstr>
      <vt:lpstr>굴림</vt:lpstr>
      <vt:lpstr>Times New Roman</vt:lpstr>
      <vt:lpstr>18</vt:lpstr>
      <vt:lpstr>powerpoint-template-24</vt:lpstr>
      <vt:lpstr>Название презентации</vt:lpstr>
      <vt:lpstr>Slide master</vt:lpstr>
      <vt:lpstr>Print master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Название презентации</dc:title>
  <dc:creator>Sam</dc:creator>
  <cp:lastModifiedBy>Sam</cp:lastModifiedBy>
  <cp:revision>1</cp:revision>
  <dcterms:created xsi:type="dcterms:W3CDTF">2017-12-16T10:09:20Z</dcterms:created>
  <dcterms:modified xsi:type="dcterms:W3CDTF">2017-12-16T10:09:42Z</dcterms:modified>
</cp:coreProperties>
</file>