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431"/>
          <a:stretch/>
        </p:blipFill>
        <p:spPr>
          <a:xfrm>
            <a:off x="0" y="0"/>
            <a:ext cx="9144000" cy="147917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21976" y="1811740"/>
            <a:ext cx="5500048" cy="3234519"/>
          </a:xfrm>
          <a:prstGeom prst="rect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38065" y="2006640"/>
            <a:ext cx="5067869" cy="2844718"/>
          </a:xfrm>
          <a:prstGeom prst="rect">
            <a:avLst/>
          </a:prstGeom>
          <a:solidFill>
            <a:schemeClr val="bg1">
              <a:alpha val="71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06305" y="2227999"/>
            <a:ext cx="4967785" cy="1876607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Название презентации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42784" y="4104615"/>
            <a:ext cx="4572000" cy="4858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Заголовок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862" y="328669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495798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1981198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819398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657598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 dirty="0"/>
                <a:t>Click to add Title</a:t>
              </a: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356223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41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400"/>
                <a:t>Click to add Title</a:t>
              </a: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30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Название презентации</vt:lpstr>
      <vt:lpstr>Slide title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Sam</cp:lastModifiedBy>
  <cp:revision>66</cp:revision>
  <dcterms:created xsi:type="dcterms:W3CDTF">2014-11-21T11:00:06Z</dcterms:created>
  <dcterms:modified xsi:type="dcterms:W3CDTF">2017-12-16T11:34:51Z</dcterms:modified>
</cp:coreProperties>
</file>