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315D"/>
    <a:srgbClr val="97000B"/>
    <a:srgbClr val="29364B"/>
    <a:srgbClr val="481419"/>
    <a:srgbClr val="006CFF"/>
    <a:srgbClr val="0041B6"/>
    <a:srgbClr val="F9D600"/>
    <a:srgbClr val="324057"/>
    <a:srgbClr val="007CCE"/>
    <a:srgbClr val="2A12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69396" y="2012323"/>
            <a:ext cx="4983979" cy="9561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spc="50" dirty="0" smtClean="0">
                <a:ln w="9525" cmpd="sng">
                  <a:solidFill>
                    <a:srgbClr val="02315D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lt"/>
              </a:rPr>
              <a:t>Название презентации</a:t>
            </a:r>
            <a:endParaRPr lang="en-US" sz="6600" b="1" spc="50" dirty="0">
              <a:ln w="9525" cmpd="sng">
                <a:solidFill>
                  <a:srgbClr val="02315D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Slide title</a:t>
            </a:r>
            <a:endParaRPr lang="ru-RU" dirty="0">
              <a:latin typeface="+mn-lt"/>
            </a:endParaRPr>
          </a:p>
        </p:txBody>
      </p: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2055482" y="1839802"/>
            <a:ext cx="5068887" cy="530225"/>
            <a:chOff x="1269" y="1296"/>
            <a:chExt cx="3193" cy="334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1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14" name="Group 93"/>
          <p:cNvGrpSpPr>
            <a:grpSpLocks/>
          </p:cNvGrpSpPr>
          <p:nvPr/>
        </p:nvGrpSpPr>
        <p:grpSpPr bwMode="auto">
          <a:xfrm>
            <a:off x="2053894" y="2601802"/>
            <a:ext cx="5070475" cy="549275"/>
            <a:chOff x="1268" y="1776"/>
            <a:chExt cx="3194" cy="346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1422" y="177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298"/>
              <a:chOff x="1414" y="1776"/>
              <a:chExt cx="266" cy="298"/>
            </a:xfrm>
          </p:grpSpPr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20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FCF71A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>
                        <a:gamma/>
                        <a:shade val="63529"/>
                        <a:invGamma/>
                      </a:srgbClr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3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9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24" name="Group 94"/>
          <p:cNvGrpSpPr>
            <a:grpSpLocks/>
          </p:cNvGrpSpPr>
          <p:nvPr/>
        </p:nvGrpSpPr>
        <p:grpSpPr bwMode="auto">
          <a:xfrm>
            <a:off x="2057069" y="3349515"/>
            <a:ext cx="5067300" cy="547687"/>
            <a:chOff x="1270" y="2247"/>
            <a:chExt cx="3192" cy="345"/>
          </a:xfrm>
        </p:grpSpPr>
        <p:sp>
          <p:nvSpPr>
            <p:cNvPr id="25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Text Box 31"/>
            <p:cNvSpPr txBox="1">
              <a:spLocks noChangeArrowheads="1"/>
            </p:cNvSpPr>
            <p:nvPr/>
          </p:nvSpPr>
          <p:spPr bwMode="gray">
            <a:xfrm>
              <a:off x="1525" y="229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27" name="Group 69"/>
            <p:cNvGrpSpPr>
              <a:grpSpLocks/>
            </p:cNvGrpSpPr>
            <p:nvPr/>
          </p:nvGrpSpPr>
          <p:grpSpPr bwMode="auto">
            <a:xfrm>
              <a:off x="1270" y="2294"/>
              <a:ext cx="266" cy="298"/>
              <a:chOff x="1416" y="2246"/>
              <a:chExt cx="266" cy="298"/>
            </a:xfrm>
          </p:grpSpPr>
          <p:sp>
            <p:nvSpPr>
              <p:cNvPr id="28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  <p:grpSp>
            <p:nvGrpSpPr>
              <p:cNvPr id="29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31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2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10E47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>
                        <a:gamma/>
                        <a:shade val="63529"/>
                        <a:invGamma/>
                      </a:srgbClr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34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0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5" name="Group 95"/>
          <p:cNvGrpSpPr>
            <a:grpSpLocks/>
          </p:cNvGrpSpPr>
          <p:nvPr/>
        </p:nvGrpSpPr>
        <p:grpSpPr bwMode="auto">
          <a:xfrm>
            <a:off x="2053894" y="4111515"/>
            <a:ext cx="5070475" cy="547687"/>
            <a:chOff x="1268" y="2727"/>
            <a:chExt cx="3194" cy="345"/>
          </a:xfrm>
        </p:grpSpPr>
        <p:sp>
          <p:nvSpPr>
            <p:cNvPr id="36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38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298"/>
              <a:chOff x="1414" y="2726"/>
              <a:chExt cx="266" cy="298"/>
            </a:xfrm>
          </p:grpSpPr>
          <p:sp>
            <p:nvSpPr>
              <p:cNvPr id="39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40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42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3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4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>
                        <a:gamma/>
                        <a:shade val="63529"/>
                        <a:invGamma/>
                      </a:srgbClr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45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1" name="Text Box 84"/>
              <p:cNvSpPr txBox="1">
                <a:spLocks noChangeArrowheads="1"/>
              </p:cNvSpPr>
              <p:nvPr/>
            </p:nvSpPr>
            <p:spPr bwMode="gray">
              <a:xfrm>
                <a:off x="1440" y="274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46" name="Group 96"/>
          <p:cNvGrpSpPr>
            <a:grpSpLocks/>
          </p:cNvGrpSpPr>
          <p:nvPr/>
        </p:nvGrpSpPr>
        <p:grpSpPr bwMode="auto">
          <a:xfrm>
            <a:off x="2053894" y="4873515"/>
            <a:ext cx="5064125" cy="547687"/>
            <a:chOff x="1268" y="3207"/>
            <a:chExt cx="3190" cy="345"/>
          </a:xfrm>
        </p:grpSpPr>
        <p:sp>
          <p:nvSpPr>
            <p:cNvPr id="47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49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50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52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3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55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1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3546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</TotalTime>
  <Words>31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Презентация PowerPoint</vt:lpstr>
      <vt:lpstr>Slide title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Sam</cp:lastModifiedBy>
  <cp:revision>91</cp:revision>
  <dcterms:created xsi:type="dcterms:W3CDTF">2016-11-18T14:12:19Z</dcterms:created>
  <dcterms:modified xsi:type="dcterms:W3CDTF">2017-12-16T10:07:36Z</dcterms:modified>
</cp:coreProperties>
</file>