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478" y="399196"/>
            <a:ext cx="6066430" cy="1876607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Название презентации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9809" y="2275814"/>
            <a:ext cx="4572000" cy="48587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Заголовок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3800" y="587977"/>
            <a:ext cx="4897553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Slide title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755110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2240510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3078710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916910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5615535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30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72</cp:revision>
  <dcterms:created xsi:type="dcterms:W3CDTF">2014-11-21T11:00:06Z</dcterms:created>
  <dcterms:modified xsi:type="dcterms:W3CDTF">2017-12-16T11:29:46Z</dcterms:modified>
</cp:coreProperties>
</file>