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8754" y="4070445"/>
            <a:ext cx="4967785" cy="18766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5233" y="5947061"/>
            <a:ext cx="4572000" cy="4858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Заголовок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862" y="328669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63227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1767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5587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79407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49270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68</cp:revision>
  <dcterms:created xsi:type="dcterms:W3CDTF">2014-11-21T11:00:06Z</dcterms:created>
  <dcterms:modified xsi:type="dcterms:W3CDTF">2017-12-16T11:35:14Z</dcterms:modified>
</cp:coreProperties>
</file>