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E4690"/>
    <a:srgbClr val="131420"/>
    <a:srgbClr val="005A7E"/>
    <a:srgbClr val="C5700A"/>
    <a:srgbClr val="4A2B0E"/>
    <a:srgbClr val="1D120E"/>
    <a:srgbClr val="000306"/>
    <a:srgbClr val="FF6C99"/>
    <a:srgbClr val="526664"/>
    <a:srgbClr val="B5B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90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63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1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568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1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77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1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96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1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1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6556-29AD-44B1-8A1C-ABE338D926E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FFB4-B522-49A9-895A-71E37BE27F0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35"/>
          <a:stretch/>
        </p:blipFill>
        <p:spPr>
          <a:xfrm>
            <a:off x="-1" y="-1"/>
            <a:ext cx="9144001" cy="1902721"/>
          </a:xfrm>
          <a:prstGeom prst="rect">
            <a:avLst/>
          </a:prstGeom>
        </p:spPr>
      </p:pic>
      <p:sp>
        <p:nvSpPr>
          <p:cNvPr id="13" name="Прямоугольник 12"/>
          <p:cNvSpPr/>
          <p:nvPr userDrawn="1"/>
        </p:nvSpPr>
        <p:spPr>
          <a:xfrm>
            <a:off x="0" y="887896"/>
            <a:ext cx="2504661" cy="1014824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61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154891" y="1445139"/>
            <a:ext cx="4834217" cy="1062601"/>
          </a:xfrm>
        </p:spPr>
        <p:txBody>
          <a:bodyPr>
            <a:noAutofit/>
          </a:bodyPr>
          <a:lstStyle/>
          <a:p>
            <a:pPr algn="ctr"/>
            <a:r>
              <a:rPr lang="ru-RU" sz="6000" b="1" spc="50" dirty="0" smtClean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Название презентации</a:t>
            </a:r>
            <a:endParaRPr lang="ru-RU" sz="6000" b="1" spc="50" dirty="0">
              <a:ln w="0"/>
              <a:solidFill>
                <a:srgbClr val="C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+mn-lt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740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95149" y="847161"/>
            <a:ext cx="7886700" cy="1325563"/>
          </a:xfrm>
        </p:spPr>
        <p:txBody>
          <a:bodyPr/>
          <a:lstStyle/>
          <a:p>
            <a:pPr algn="ctr"/>
            <a:r>
              <a:rPr lang="en-US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Slide title</a:t>
            </a:r>
            <a:endParaRPr lang="ru-RU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135" name="Group 220"/>
          <p:cNvGrpSpPr>
            <a:grpSpLocks/>
          </p:cNvGrpSpPr>
          <p:nvPr/>
        </p:nvGrpSpPr>
        <p:grpSpPr bwMode="auto">
          <a:xfrm>
            <a:off x="2286000" y="2160493"/>
            <a:ext cx="4648200" cy="685800"/>
            <a:chOff x="1440" y="1200"/>
            <a:chExt cx="2928" cy="432"/>
          </a:xfrm>
        </p:grpSpPr>
        <p:sp>
          <p:nvSpPr>
            <p:cNvPr id="136" name="AutoShape 58"/>
            <p:cNvSpPr>
              <a:spLocks noChangeArrowheads="1"/>
            </p:cNvSpPr>
            <p:nvPr/>
          </p:nvSpPr>
          <p:spPr bwMode="auto">
            <a:xfrm>
              <a:off x="1654" y="122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37" name="Oval 60"/>
            <p:cNvSpPr>
              <a:spLocks noChangeArrowheads="1"/>
            </p:cNvSpPr>
            <p:nvPr/>
          </p:nvSpPr>
          <p:spPr bwMode="auto">
            <a:xfrm rot="1758052">
              <a:off x="1454" y="1215"/>
              <a:ext cx="514" cy="41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8" name="Oval 61"/>
            <p:cNvSpPr>
              <a:spLocks noChangeArrowheads="1"/>
            </p:cNvSpPr>
            <p:nvPr/>
          </p:nvSpPr>
          <p:spPr bwMode="auto">
            <a:xfrm rot="1758052">
              <a:off x="1440" y="120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A67A32"/>
                </a:gs>
                <a:gs pos="100000">
                  <a:srgbClr val="A67A3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9" name="Oval 62"/>
            <p:cNvSpPr>
              <a:spLocks noChangeArrowheads="1"/>
            </p:cNvSpPr>
            <p:nvPr/>
          </p:nvSpPr>
          <p:spPr bwMode="auto">
            <a:xfrm>
              <a:off x="1491" y="122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0" name="Text Box 63"/>
            <p:cNvSpPr txBox="1">
              <a:spLocks noChangeArrowheads="1"/>
            </p:cNvSpPr>
            <p:nvPr/>
          </p:nvSpPr>
          <p:spPr bwMode="auto">
            <a:xfrm>
              <a:off x="1920" y="124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41" name="Text Box 64"/>
            <p:cNvSpPr txBox="1">
              <a:spLocks noChangeArrowheads="1"/>
            </p:cNvSpPr>
            <p:nvPr/>
          </p:nvSpPr>
          <p:spPr bwMode="auto">
            <a:xfrm>
              <a:off x="1560" y="121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42" name="AutoShape 95"/>
            <p:cNvSpPr>
              <a:spLocks noChangeArrowheads="1"/>
            </p:cNvSpPr>
            <p:nvPr/>
          </p:nvSpPr>
          <p:spPr bwMode="gray">
            <a:xfrm>
              <a:off x="1654" y="122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1E6FB">
                    <a:gamma/>
                    <a:tint val="24314"/>
                    <a:invGamma/>
                  </a:srgbClr>
                </a:gs>
                <a:gs pos="100000">
                  <a:srgbClr val="B1E6FB"/>
                </a:gs>
              </a:gsLst>
              <a:lin ang="0" scaled="1"/>
            </a:gradFill>
            <a:ln w="38100" algn="ctr">
              <a:solidFill>
                <a:srgbClr val="4CCAE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43" name="Oval 97"/>
            <p:cNvSpPr>
              <a:spLocks noChangeArrowheads="1"/>
            </p:cNvSpPr>
            <p:nvPr/>
          </p:nvSpPr>
          <p:spPr bwMode="gray">
            <a:xfrm rot="1758052">
              <a:off x="1454" y="1215"/>
              <a:ext cx="514" cy="417"/>
            </a:xfrm>
            <a:prstGeom prst="ellipse">
              <a:avLst/>
            </a:prstGeom>
            <a:solidFill>
              <a:srgbClr val="3A60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" name="Oval 98"/>
            <p:cNvSpPr>
              <a:spLocks noChangeArrowheads="1"/>
            </p:cNvSpPr>
            <p:nvPr/>
          </p:nvSpPr>
          <p:spPr bwMode="gray">
            <a:xfrm rot="1758052">
              <a:off x="1440" y="120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4CCAE8"/>
                </a:gs>
                <a:gs pos="100000">
                  <a:srgbClr val="4CCAE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5" name="Text Box 100"/>
            <p:cNvSpPr txBox="1">
              <a:spLocks noChangeArrowheads="1"/>
            </p:cNvSpPr>
            <p:nvPr/>
          </p:nvSpPr>
          <p:spPr bwMode="gray">
            <a:xfrm>
              <a:off x="1920" y="124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pic>
          <p:nvPicPr>
            <p:cNvPr id="146" name="Picture 215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1227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7" name="Text Box 101"/>
            <p:cNvSpPr txBox="1">
              <a:spLocks noChangeArrowheads="1"/>
            </p:cNvSpPr>
            <p:nvPr/>
          </p:nvSpPr>
          <p:spPr bwMode="gray">
            <a:xfrm>
              <a:off x="1584" y="121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8" name="Group 221"/>
          <p:cNvGrpSpPr>
            <a:grpSpLocks/>
          </p:cNvGrpSpPr>
          <p:nvPr/>
        </p:nvGrpSpPr>
        <p:grpSpPr bwMode="auto">
          <a:xfrm>
            <a:off x="2286000" y="2922493"/>
            <a:ext cx="4648200" cy="685800"/>
            <a:chOff x="1440" y="1680"/>
            <a:chExt cx="2928" cy="432"/>
          </a:xfrm>
        </p:grpSpPr>
        <p:sp>
          <p:nvSpPr>
            <p:cNvPr id="149" name="AutoShape 66"/>
            <p:cNvSpPr>
              <a:spLocks noChangeArrowheads="1"/>
            </p:cNvSpPr>
            <p:nvPr/>
          </p:nvSpPr>
          <p:spPr bwMode="auto">
            <a:xfrm>
              <a:off x="1654" y="170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74A73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50" name="Oval 67"/>
            <p:cNvSpPr>
              <a:spLocks noChangeArrowheads="1"/>
            </p:cNvSpPr>
            <p:nvPr/>
          </p:nvSpPr>
          <p:spPr bwMode="auto">
            <a:xfrm rot="1758052">
              <a:off x="1454" y="1695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1" name="Oval 68"/>
            <p:cNvSpPr>
              <a:spLocks noChangeArrowheads="1"/>
            </p:cNvSpPr>
            <p:nvPr/>
          </p:nvSpPr>
          <p:spPr bwMode="auto">
            <a:xfrm rot="1758052">
              <a:off x="1440" y="168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74A731"/>
                </a:gs>
                <a:gs pos="100000">
                  <a:srgbClr val="74A73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2" name="Oval 69"/>
            <p:cNvSpPr>
              <a:spLocks noChangeArrowheads="1"/>
            </p:cNvSpPr>
            <p:nvPr/>
          </p:nvSpPr>
          <p:spPr bwMode="auto">
            <a:xfrm>
              <a:off x="1491" y="170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" name="Text Box 70"/>
            <p:cNvSpPr txBox="1">
              <a:spLocks noChangeArrowheads="1"/>
            </p:cNvSpPr>
            <p:nvPr/>
          </p:nvSpPr>
          <p:spPr bwMode="auto">
            <a:xfrm>
              <a:off x="1920" y="172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54" name="Text Box 71"/>
            <p:cNvSpPr txBox="1">
              <a:spLocks noChangeArrowheads="1"/>
            </p:cNvSpPr>
            <p:nvPr/>
          </p:nvSpPr>
          <p:spPr bwMode="auto">
            <a:xfrm>
              <a:off x="1560" y="169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155" name="AutoShape 103"/>
            <p:cNvSpPr>
              <a:spLocks noChangeArrowheads="1"/>
            </p:cNvSpPr>
            <p:nvPr/>
          </p:nvSpPr>
          <p:spPr bwMode="gray">
            <a:xfrm>
              <a:off x="1654" y="170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5D8FF">
                    <a:gamma/>
                    <a:tint val="0"/>
                    <a:invGamma/>
                  </a:srgbClr>
                </a:gs>
                <a:gs pos="100000">
                  <a:srgbClr val="D5D8FF"/>
                </a:gs>
              </a:gsLst>
              <a:lin ang="0" scaled="1"/>
            </a:gradFill>
            <a:ln w="38100" algn="ctr">
              <a:solidFill>
                <a:srgbClr val="6D85E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56" name="Oval 104"/>
            <p:cNvSpPr>
              <a:spLocks noChangeArrowheads="1"/>
            </p:cNvSpPr>
            <p:nvPr/>
          </p:nvSpPr>
          <p:spPr bwMode="gray">
            <a:xfrm rot="1758052">
              <a:off x="1454" y="1695"/>
              <a:ext cx="514" cy="417"/>
            </a:xfrm>
            <a:prstGeom prst="ellipse">
              <a:avLst/>
            </a:prstGeom>
            <a:solidFill>
              <a:srgbClr val="5549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7" name="Oval 105"/>
            <p:cNvSpPr>
              <a:spLocks noChangeArrowheads="1"/>
            </p:cNvSpPr>
            <p:nvPr/>
          </p:nvSpPr>
          <p:spPr bwMode="gray">
            <a:xfrm rot="1758052">
              <a:off x="1440" y="168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95A8FB"/>
                </a:gs>
                <a:gs pos="100000">
                  <a:srgbClr val="95A8FB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8" name="Text Box 107"/>
            <p:cNvSpPr txBox="1">
              <a:spLocks noChangeArrowheads="1"/>
            </p:cNvSpPr>
            <p:nvPr/>
          </p:nvSpPr>
          <p:spPr bwMode="gray">
            <a:xfrm>
              <a:off x="1920" y="172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pic>
          <p:nvPicPr>
            <p:cNvPr id="159" name="Picture 216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1704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0" name="Text Box 108"/>
            <p:cNvSpPr txBox="1">
              <a:spLocks noChangeArrowheads="1"/>
            </p:cNvSpPr>
            <p:nvPr/>
          </p:nvSpPr>
          <p:spPr bwMode="gray">
            <a:xfrm>
              <a:off x="1584" y="169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61" name="Group 222"/>
          <p:cNvGrpSpPr>
            <a:grpSpLocks/>
          </p:cNvGrpSpPr>
          <p:nvPr/>
        </p:nvGrpSpPr>
        <p:grpSpPr bwMode="auto">
          <a:xfrm>
            <a:off x="2286000" y="3684493"/>
            <a:ext cx="4648200" cy="685800"/>
            <a:chOff x="1440" y="2160"/>
            <a:chExt cx="2928" cy="432"/>
          </a:xfrm>
        </p:grpSpPr>
        <p:sp>
          <p:nvSpPr>
            <p:cNvPr id="162" name="AutoShape 156"/>
            <p:cNvSpPr>
              <a:spLocks noChangeArrowheads="1"/>
            </p:cNvSpPr>
            <p:nvPr/>
          </p:nvSpPr>
          <p:spPr bwMode="auto">
            <a:xfrm>
              <a:off x="1654" y="218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3" name="Oval 158"/>
            <p:cNvSpPr>
              <a:spLocks noChangeArrowheads="1"/>
            </p:cNvSpPr>
            <p:nvPr/>
          </p:nvSpPr>
          <p:spPr bwMode="auto">
            <a:xfrm rot="1758052">
              <a:off x="1454" y="2175"/>
              <a:ext cx="514" cy="41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" name="Oval 159"/>
            <p:cNvSpPr>
              <a:spLocks noChangeArrowheads="1"/>
            </p:cNvSpPr>
            <p:nvPr/>
          </p:nvSpPr>
          <p:spPr bwMode="auto">
            <a:xfrm rot="1758052">
              <a:off x="1440" y="216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A67A32"/>
                </a:gs>
                <a:gs pos="100000">
                  <a:srgbClr val="A67A3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5" name="Oval 160"/>
            <p:cNvSpPr>
              <a:spLocks noChangeArrowheads="1"/>
            </p:cNvSpPr>
            <p:nvPr/>
          </p:nvSpPr>
          <p:spPr bwMode="auto">
            <a:xfrm>
              <a:off x="1491" y="218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6" name="Text Box 161"/>
            <p:cNvSpPr txBox="1">
              <a:spLocks noChangeArrowheads="1"/>
            </p:cNvSpPr>
            <p:nvPr/>
          </p:nvSpPr>
          <p:spPr bwMode="auto">
            <a:xfrm>
              <a:off x="1920" y="220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67" name="Text Box 162"/>
            <p:cNvSpPr txBox="1">
              <a:spLocks noChangeArrowheads="1"/>
            </p:cNvSpPr>
            <p:nvPr/>
          </p:nvSpPr>
          <p:spPr bwMode="auto">
            <a:xfrm>
              <a:off x="1560" y="217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68" name="AutoShape 171"/>
            <p:cNvSpPr>
              <a:spLocks noChangeArrowheads="1"/>
            </p:cNvSpPr>
            <p:nvPr/>
          </p:nvSpPr>
          <p:spPr bwMode="gray">
            <a:xfrm>
              <a:off x="1654" y="218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1E6FB">
                    <a:gamma/>
                    <a:tint val="24314"/>
                    <a:invGamma/>
                  </a:srgbClr>
                </a:gs>
                <a:gs pos="100000">
                  <a:srgbClr val="B1E6FB"/>
                </a:gs>
              </a:gsLst>
              <a:lin ang="0" scaled="1"/>
            </a:gradFill>
            <a:ln w="38100" algn="ctr">
              <a:solidFill>
                <a:srgbClr val="4CCAE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69" name="Oval 173"/>
            <p:cNvSpPr>
              <a:spLocks noChangeArrowheads="1"/>
            </p:cNvSpPr>
            <p:nvPr/>
          </p:nvSpPr>
          <p:spPr bwMode="gray">
            <a:xfrm rot="1758052">
              <a:off x="1454" y="2175"/>
              <a:ext cx="514" cy="417"/>
            </a:xfrm>
            <a:prstGeom prst="ellipse">
              <a:avLst/>
            </a:prstGeom>
            <a:solidFill>
              <a:srgbClr val="3A60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0" name="Oval 174"/>
            <p:cNvSpPr>
              <a:spLocks noChangeArrowheads="1"/>
            </p:cNvSpPr>
            <p:nvPr/>
          </p:nvSpPr>
          <p:spPr bwMode="gray">
            <a:xfrm rot="1758052">
              <a:off x="1440" y="216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4CCAE8"/>
                </a:gs>
                <a:gs pos="100000">
                  <a:srgbClr val="4CCAE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1" name="Text Box 176"/>
            <p:cNvSpPr txBox="1">
              <a:spLocks noChangeArrowheads="1"/>
            </p:cNvSpPr>
            <p:nvPr/>
          </p:nvSpPr>
          <p:spPr bwMode="gray">
            <a:xfrm>
              <a:off x="1920" y="220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pic>
          <p:nvPicPr>
            <p:cNvPr id="172" name="Picture 217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2181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3" name="Text Box 177"/>
            <p:cNvSpPr txBox="1">
              <a:spLocks noChangeArrowheads="1"/>
            </p:cNvSpPr>
            <p:nvPr/>
          </p:nvSpPr>
          <p:spPr bwMode="gray">
            <a:xfrm>
              <a:off x="1584" y="217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74" name="Group 223"/>
          <p:cNvGrpSpPr>
            <a:grpSpLocks/>
          </p:cNvGrpSpPr>
          <p:nvPr/>
        </p:nvGrpSpPr>
        <p:grpSpPr bwMode="auto">
          <a:xfrm>
            <a:off x="2286000" y="4446493"/>
            <a:ext cx="4648200" cy="685800"/>
            <a:chOff x="1440" y="2640"/>
            <a:chExt cx="2928" cy="432"/>
          </a:xfrm>
        </p:grpSpPr>
        <p:sp>
          <p:nvSpPr>
            <p:cNvPr id="175" name="AutoShape 164"/>
            <p:cNvSpPr>
              <a:spLocks noChangeArrowheads="1"/>
            </p:cNvSpPr>
            <p:nvPr/>
          </p:nvSpPr>
          <p:spPr bwMode="auto">
            <a:xfrm>
              <a:off x="1654" y="266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74A73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76" name="Oval 165"/>
            <p:cNvSpPr>
              <a:spLocks noChangeArrowheads="1"/>
            </p:cNvSpPr>
            <p:nvPr/>
          </p:nvSpPr>
          <p:spPr bwMode="auto">
            <a:xfrm rot="1758052">
              <a:off x="1454" y="2655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7" name="Oval 166"/>
            <p:cNvSpPr>
              <a:spLocks noChangeArrowheads="1"/>
            </p:cNvSpPr>
            <p:nvPr/>
          </p:nvSpPr>
          <p:spPr bwMode="auto">
            <a:xfrm rot="1758052">
              <a:off x="1440" y="264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74A731"/>
                </a:gs>
                <a:gs pos="100000">
                  <a:srgbClr val="74A73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8" name="Oval 167"/>
            <p:cNvSpPr>
              <a:spLocks noChangeArrowheads="1"/>
            </p:cNvSpPr>
            <p:nvPr/>
          </p:nvSpPr>
          <p:spPr bwMode="auto">
            <a:xfrm>
              <a:off x="1491" y="266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9" name="Text Box 168"/>
            <p:cNvSpPr txBox="1">
              <a:spLocks noChangeArrowheads="1"/>
            </p:cNvSpPr>
            <p:nvPr/>
          </p:nvSpPr>
          <p:spPr bwMode="auto">
            <a:xfrm>
              <a:off x="1920" y="268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80" name="Text Box 169"/>
            <p:cNvSpPr txBox="1">
              <a:spLocks noChangeArrowheads="1"/>
            </p:cNvSpPr>
            <p:nvPr/>
          </p:nvSpPr>
          <p:spPr bwMode="auto">
            <a:xfrm>
              <a:off x="1560" y="265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2</a:t>
              </a:r>
            </a:p>
          </p:txBody>
        </p:sp>
        <p:sp>
          <p:nvSpPr>
            <p:cNvPr id="181" name="AutoShape 179"/>
            <p:cNvSpPr>
              <a:spLocks noChangeArrowheads="1"/>
            </p:cNvSpPr>
            <p:nvPr/>
          </p:nvSpPr>
          <p:spPr bwMode="gray">
            <a:xfrm>
              <a:off x="1654" y="266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5D8FF">
                    <a:gamma/>
                    <a:tint val="0"/>
                    <a:invGamma/>
                  </a:srgbClr>
                </a:gs>
                <a:gs pos="100000">
                  <a:srgbClr val="D5D8FF"/>
                </a:gs>
              </a:gsLst>
              <a:lin ang="0" scaled="1"/>
            </a:gradFill>
            <a:ln w="38100" algn="ctr">
              <a:solidFill>
                <a:srgbClr val="6D85E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gray">
            <a:xfrm rot="1758052">
              <a:off x="1454" y="2655"/>
              <a:ext cx="514" cy="417"/>
            </a:xfrm>
            <a:prstGeom prst="ellipse">
              <a:avLst/>
            </a:prstGeom>
            <a:solidFill>
              <a:srgbClr val="5549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gray">
            <a:xfrm rot="1758052">
              <a:off x="1440" y="264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95A8FB"/>
                </a:gs>
                <a:gs pos="100000">
                  <a:srgbClr val="95A8FB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" name="Text Box 183"/>
            <p:cNvSpPr txBox="1">
              <a:spLocks noChangeArrowheads="1"/>
            </p:cNvSpPr>
            <p:nvPr/>
          </p:nvSpPr>
          <p:spPr bwMode="gray">
            <a:xfrm>
              <a:off x="1920" y="268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pic>
          <p:nvPicPr>
            <p:cNvPr id="185" name="Picture 218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2661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6" name="Text Box 184"/>
            <p:cNvSpPr txBox="1">
              <a:spLocks noChangeArrowheads="1"/>
            </p:cNvSpPr>
            <p:nvPr/>
          </p:nvSpPr>
          <p:spPr bwMode="gray">
            <a:xfrm>
              <a:off x="1584" y="265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187" name="Group 224"/>
          <p:cNvGrpSpPr>
            <a:grpSpLocks/>
          </p:cNvGrpSpPr>
          <p:nvPr/>
        </p:nvGrpSpPr>
        <p:grpSpPr bwMode="auto">
          <a:xfrm>
            <a:off x="2286000" y="5208493"/>
            <a:ext cx="4648200" cy="685800"/>
            <a:chOff x="1440" y="3120"/>
            <a:chExt cx="2928" cy="432"/>
          </a:xfrm>
        </p:grpSpPr>
        <p:sp>
          <p:nvSpPr>
            <p:cNvPr id="188" name="AutoShape 186"/>
            <p:cNvSpPr>
              <a:spLocks noChangeArrowheads="1"/>
            </p:cNvSpPr>
            <p:nvPr/>
          </p:nvSpPr>
          <p:spPr bwMode="auto">
            <a:xfrm>
              <a:off x="1654" y="314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5EEB7">
                    <a:gamma/>
                    <a:tint val="57647"/>
                    <a:invGamma/>
                  </a:srgbClr>
                </a:gs>
                <a:gs pos="100000">
                  <a:srgbClr val="F5EEB7"/>
                </a:gs>
              </a:gsLst>
              <a:lin ang="0" scaled="1"/>
            </a:gradFill>
            <a:ln w="38100" algn="ctr">
              <a:solidFill>
                <a:srgbClr val="C5A66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89" name="Oval 188"/>
            <p:cNvSpPr>
              <a:spLocks noChangeArrowheads="1"/>
            </p:cNvSpPr>
            <p:nvPr/>
          </p:nvSpPr>
          <p:spPr bwMode="auto">
            <a:xfrm rot="1758052">
              <a:off x="1454" y="3135"/>
              <a:ext cx="514" cy="41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0" name="Oval 189"/>
            <p:cNvSpPr>
              <a:spLocks noChangeArrowheads="1"/>
            </p:cNvSpPr>
            <p:nvPr/>
          </p:nvSpPr>
          <p:spPr bwMode="auto">
            <a:xfrm rot="1758052">
              <a:off x="1440" y="312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A67A32"/>
                </a:gs>
                <a:gs pos="100000">
                  <a:srgbClr val="A67A3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1" name="Oval 190"/>
            <p:cNvSpPr>
              <a:spLocks noChangeArrowheads="1"/>
            </p:cNvSpPr>
            <p:nvPr/>
          </p:nvSpPr>
          <p:spPr bwMode="auto">
            <a:xfrm>
              <a:off x="1491" y="3146"/>
              <a:ext cx="231" cy="23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2" name="Text Box 191"/>
            <p:cNvSpPr txBox="1">
              <a:spLocks noChangeArrowheads="1"/>
            </p:cNvSpPr>
            <p:nvPr/>
          </p:nvSpPr>
          <p:spPr bwMode="auto">
            <a:xfrm>
              <a:off x="1920" y="316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93" name="Text Box 192"/>
            <p:cNvSpPr txBox="1">
              <a:spLocks noChangeArrowheads="1"/>
            </p:cNvSpPr>
            <p:nvPr/>
          </p:nvSpPr>
          <p:spPr bwMode="auto">
            <a:xfrm>
              <a:off x="1560" y="313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1</a:t>
              </a:r>
            </a:p>
          </p:txBody>
        </p:sp>
        <p:sp>
          <p:nvSpPr>
            <p:cNvPr id="194" name="AutoShape 201"/>
            <p:cNvSpPr>
              <a:spLocks noChangeArrowheads="1"/>
            </p:cNvSpPr>
            <p:nvPr/>
          </p:nvSpPr>
          <p:spPr bwMode="gray">
            <a:xfrm>
              <a:off x="1654" y="3149"/>
              <a:ext cx="2714" cy="3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1E6FB">
                    <a:gamma/>
                    <a:tint val="24314"/>
                    <a:invGamma/>
                  </a:srgbClr>
                </a:gs>
                <a:gs pos="100000">
                  <a:srgbClr val="B1E6FB"/>
                </a:gs>
              </a:gsLst>
              <a:lin ang="0" scaled="1"/>
            </a:gradFill>
            <a:ln w="38100" algn="ctr">
              <a:solidFill>
                <a:srgbClr val="4CCAE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195" name="Oval 203"/>
            <p:cNvSpPr>
              <a:spLocks noChangeArrowheads="1"/>
            </p:cNvSpPr>
            <p:nvPr/>
          </p:nvSpPr>
          <p:spPr bwMode="gray">
            <a:xfrm rot="1758052">
              <a:off x="1454" y="3135"/>
              <a:ext cx="514" cy="417"/>
            </a:xfrm>
            <a:prstGeom prst="ellipse">
              <a:avLst/>
            </a:prstGeom>
            <a:solidFill>
              <a:srgbClr val="3A609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" name="Oval 204"/>
            <p:cNvSpPr>
              <a:spLocks noChangeArrowheads="1"/>
            </p:cNvSpPr>
            <p:nvPr/>
          </p:nvSpPr>
          <p:spPr bwMode="gray">
            <a:xfrm rot="1758052">
              <a:off x="1440" y="3120"/>
              <a:ext cx="514" cy="417"/>
            </a:xfrm>
            <a:prstGeom prst="ellipse">
              <a:avLst/>
            </a:prstGeom>
            <a:gradFill rotWithShape="1">
              <a:gsLst>
                <a:gs pos="0">
                  <a:srgbClr val="4CCAE8"/>
                </a:gs>
                <a:gs pos="100000">
                  <a:srgbClr val="4CCAE8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7" name="Text Box 206"/>
            <p:cNvSpPr txBox="1">
              <a:spLocks noChangeArrowheads="1"/>
            </p:cNvSpPr>
            <p:nvPr/>
          </p:nvSpPr>
          <p:spPr bwMode="gray">
            <a:xfrm>
              <a:off x="1920" y="3168"/>
              <a:ext cx="216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Click to add Title</a:t>
              </a:r>
            </a:p>
          </p:txBody>
        </p:sp>
        <p:pic>
          <p:nvPicPr>
            <p:cNvPr id="198" name="Picture 219" descr="Picture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3141"/>
              <a:ext cx="239" cy="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9" name="Text Box 207"/>
            <p:cNvSpPr txBox="1">
              <a:spLocks noChangeArrowheads="1"/>
            </p:cNvSpPr>
            <p:nvPr/>
          </p:nvSpPr>
          <p:spPr bwMode="gray">
            <a:xfrm>
              <a:off x="1584" y="3138"/>
              <a:ext cx="25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29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54</Words>
  <Application>Microsoft Office PowerPoint</Application>
  <PresentationFormat>Экран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Aharoni</vt:lpstr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Sam</cp:lastModifiedBy>
  <cp:revision>60</cp:revision>
  <dcterms:created xsi:type="dcterms:W3CDTF">2014-10-08T06:06:36Z</dcterms:created>
  <dcterms:modified xsi:type="dcterms:W3CDTF">2017-12-16T11:31:58Z</dcterms:modified>
</cp:coreProperties>
</file>