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6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DEEA"/>
    <a:srgbClr val="FFFFFF"/>
    <a:srgbClr val="385592"/>
    <a:srgbClr val="9F9289"/>
    <a:srgbClr val="E2DEDB"/>
    <a:srgbClr val="F1F1F1"/>
    <a:srgbClr val="003374"/>
    <a:srgbClr val="3A5896"/>
    <a:srgbClr val="173A8D"/>
    <a:srgbClr val="1D3C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177270"/>
            <a:ext cx="7886700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42482" y="3859424"/>
            <a:ext cx="3611067" cy="78833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  <a:t>Название презентации</a:t>
            </a:r>
            <a:endParaRPr lang="en-US" sz="4800" b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 Slide title</a:t>
            </a:r>
            <a:endParaRPr lang="en-US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62" name="Group 3"/>
          <p:cNvGrpSpPr>
            <a:grpSpLocks/>
          </p:cNvGrpSpPr>
          <p:nvPr/>
        </p:nvGrpSpPr>
        <p:grpSpPr bwMode="auto">
          <a:xfrm>
            <a:off x="914400" y="1219200"/>
            <a:ext cx="7315200" cy="5029200"/>
            <a:chOff x="576" y="768"/>
            <a:chExt cx="4608" cy="3168"/>
          </a:xfrm>
        </p:grpSpPr>
        <p:sp>
          <p:nvSpPr>
            <p:cNvPr id="63" name="Oval 4"/>
            <p:cNvSpPr>
              <a:spLocks noChangeArrowheads="1"/>
            </p:cNvSpPr>
            <p:nvPr/>
          </p:nvSpPr>
          <p:spPr bwMode="gray">
            <a:xfrm rot="-675088">
              <a:off x="2016" y="3168"/>
              <a:ext cx="3168" cy="768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PubPieSlice"/>
            <p:cNvSpPr>
              <a:spLocks noEditPoints="1" noChangeArrowheads="1"/>
            </p:cNvSpPr>
            <p:nvPr/>
          </p:nvSpPr>
          <p:spPr bwMode="gray">
            <a:xfrm rot="-541963">
              <a:off x="576" y="768"/>
              <a:ext cx="3945" cy="3110"/>
            </a:xfrm>
            <a:custGeom>
              <a:avLst/>
              <a:gdLst>
                <a:gd name="G0" fmla="+- 0 0 0"/>
                <a:gd name="G1" fmla="sin 10800 -4287579"/>
                <a:gd name="G2" fmla="cos 10800 -4287579"/>
                <a:gd name="G3" fmla="sin 10800 -4265226"/>
                <a:gd name="G4" fmla="cos 10800 -4265226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15291 w 21600"/>
                <a:gd name="T1" fmla="*/ 978 h 21600"/>
                <a:gd name="T2" fmla="*/ 10800 w 21600"/>
                <a:gd name="T3" fmla="*/ 10800 h 21600"/>
                <a:gd name="T4" fmla="*/ 15350 w 21600"/>
                <a:gd name="T5" fmla="*/ 1005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5290" y="978"/>
                  </a:moveTo>
                  <a:cubicBezTo>
                    <a:pt x="13881" y="333"/>
                    <a:pt x="12349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6597"/>
                    <a:pt x="19161" y="2775"/>
                    <a:pt x="15349" y="1005"/>
                  </a:cubicBezTo>
                  <a:lnTo>
                    <a:pt x="10800" y="10800"/>
                  </a:lnTo>
                  <a:close/>
                </a:path>
              </a:pathLst>
            </a:custGeom>
            <a:gradFill rotWithShape="1">
              <a:gsLst>
                <a:gs pos="0">
                  <a:srgbClr val="6699FF">
                    <a:gamma/>
                    <a:tint val="69804"/>
                    <a:invGamma/>
                  </a:srgbClr>
                </a:gs>
                <a:gs pos="100000">
                  <a:srgbClr val="6699FF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506400" prstMaterial="legacyMatte">
              <a:bevelT w="13500" h="13500" prst="angle"/>
              <a:bevelB w="13500" h="13500" prst="angle"/>
              <a:extrusionClr>
                <a:srgbClr val="6699FF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6699FF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en-US"/>
            </a:p>
          </p:txBody>
        </p:sp>
        <p:sp>
          <p:nvSpPr>
            <p:cNvPr id="65" name="PubPieSlice"/>
            <p:cNvSpPr>
              <a:spLocks noEditPoints="1" noChangeArrowheads="1"/>
            </p:cNvSpPr>
            <p:nvPr/>
          </p:nvSpPr>
          <p:spPr bwMode="gray">
            <a:xfrm rot="-1740949">
              <a:off x="850" y="1091"/>
              <a:ext cx="3877" cy="2693"/>
            </a:xfrm>
            <a:custGeom>
              <a:avLst/>
              <a:gdLst>
                <a:gd name="G0" fmla="+- 0 0 0"/>
                <a:gd name="G1" fmla="sin 10800 -690829"/>
                <a:gd name="G2" fmla="cos 10800 -690829"/>
                <a:gd name="G3" fmla="sin 10800 -3751415"/>
                <a:gd name="G4" fmla="cos 10800 -3751415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21417 w 21600"/>
                <a:gd name="T1" fmla="*/ 8824 h 21600"/>
                <a:gd name="T2" fmla="*/ 10800 w 21600"/>
                <a:gd name="T3" fmla="*/ 10800 h 21600"/>
                <a:gd name="T4" fmla="*/ 16643 w 21600"/>
                <a:gd name="T5" fmla="*/ 1717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21417" y="8823"/>
                  </a:moveTo>
                  <a:cubicBezTo>
                    <a:pt x="20873" y="5898"/>
                    <a:pt x="19145" y="3327"/>
                    <a:pt x="16642" y="1717"/>
                  </a:cubicBezTo>
                  <a:lnTo>
                    <a:pt x="10800" y="10800"/>
                  </a:lnTo>
                  <a:close/>
                </a:path>
              </a:pathLst>
            </a:cu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81961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0066CC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PubPieSlice"/>
            <p:cNvSpPr>
              <a:spLocks noEditPoints="1" noChangeArrowheads="1"/>
            </p:cNvSpPr>
            <p:nvPr/>
          </p:nvSpPr>
          <p:spPr bwMode="gray">
            <a:xfrm rot="-1731064">
              <a:off x="842" y="1078"/>
              <a:ext cx="3878" cy="2711"/>
            </a:xfrm>
            <a:custGeom>
              <a:avLst/>
              <a:gdLst>
                <a:gd name="G0" fmla="+- 0 0 0"/>
                <a:gd name="G1" fmla="sin 10800 2920378"/>
                <a:gd name="G2" fmla="cos 10800 2920378"/>
                <a:gd name="G3" fmla="sin 10800 -698513"/>
                <a:gd name="G4" fmla="cos 10800 -698513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18494 w 21600"/>
                <a:gd name="T1" fmla="*/ 18378 h 21600"/>
                <a:gd name="T2" fmla="*/ 10800 w 21600"/>
                <a:gd name="T3" fmla="*/ 10800 h 21600"/>
                <a:gd name="T4" fmla="*/ 21413 w 21600"/>
                <a:gd name="T5" fmla="*/ 8802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8494" y="18378"/>
                  </a:moveTo>
                  <a:cubicBezTo>
                    <a:pt x="20484" y="16358"/>
                    <a:pt x="21600" y="13635"/>
                    <a:pt x="21600" y="10800"/>
                  </a:cubicBezTo>
                  <a:cubicBezTo>
                    <a:pt x="21600" y="10129"/>
                    <a:pt x="21537" y="9460"/>
                    <a:pt x="21413" y="8801"/>
                  </a:cubicBezTo>
                  <a:lnTo>
                    <a:pt x="10800" y="10800"/>
                  </a:lnTo>
                  <a:close/>
                </a:path>
              </a:pathLst>
            </a:custGeom>
            <a:gradFill rotWithShape="1">
              <a:gsLst>
                <a:gs pos="0">
                  <a:srgbClr val="6699FF">
                    <a:gamma/>
                    <a:tint val="69804"/>
                    <a:invGamma/>
                  </a:srgbClr>
                </a:gs>
                <a:gs pos="100000">
                  <a:srgbClr val="6699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6699FF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PubPieSlice"/>
            <p:cNvSpPr>
              <a:spLocks noEditPoints="1" noChangeArrowheads="1"/>
            </p:cNvSpPr>
            <p:nvPr/>
          </p:nvSpPr>
          <p:spPr bwMode="gray">
            <a:xfrm rot="-1731064">
              <a:off x="848" y="1064"/>
              <a:ext cx="3878" cy="2712"/>
            </a:xfrm>
            <a:custGeom>
              <a:avLst/>
              <a:gdLst>
                <a:gd name="G0" fmla="+- 0 0 0"/>
                <a:gd name="G1" fmla="sin 10800 5800715"/>
                <a:gd name="G2" fmla="cos 10800 5800715"/>
                <a:gd name="G3" fmla="sin 10800 2898879"/>
                <a:gd name="G4" fmla="cos 10800 2898879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11080 w 21600"/>
                <a:gd name="T1" fmla="*/ 21596 h 21600"/>
                <a:gd name="T2" fmla="*/ 10800 w 21600"/>
                <a:gd name="T3" fmla="*/ 10800 h 21600"/>
                <a:gd name="T4" fmla="*/ 18538 w 21600"/>
                <a:gd name="T5" fmla="*/ 18333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1080" y="21596"/>
                  </a:moveTo>
                  <a:cubicBezTo>
                    <a:pt x="13896" y="21523"/>
                    <a:pt x="16573" y="20352"/>
                    <a:pt x="18538" y="18333"/>
                  </a:cubicBezTo>
                  <a:lnTo>
                    <a:pt x="10800" y="1080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66667"/>
                    <a:invGamma/>
                  </a:srgbClr>
                </a:gs>
                <a:gs pos="100000">
                  <a:srgbClr val="0066CC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0066CC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PubPieSlice"/>
            <p:cNvSpPr>
              <a:spLocks noEditPoints="1" noChangeArrowheads="1"/>
            </p:cNvSpPr>
            <p:nvPr/>
          </p:nvSpPr>
          <p:spPr bwMode="gray">
            <a:xfrm rot="-1731064">
              <a:off x="846" y="1083"/>
              <a:ext cx="3878" cy="2704"/>
            </a:xfrm>
            <a:custGeom>
              <a:avLst/>
              <a:gdLst>
                <a:gd name="G0" fmla="+- 0 0 0"/>
                <a:gd name="G1" fmla="sin 10800 -3698753"/>
                <a:gd name="G2" fmla="cos 10800 -3698753"/>
                <a:gd name="G3" fmla="sin 10800 -6217412"/>
                <a:gd name="G4" fmla="cos 10800 -6217412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16770 w 21600"/>
                <a:gd name="T1" fmla="*/ 1800 h 21600"/>
                <a:gd name="T2" fmla="*/ 10800 w 21600"/>
                <a:gd name="T3" fmla="*/ 10800 h 21600"/>
                <a:gd name="T4" fmla="*/ 9883 w 21600"/>
                <a:gd name="T5" fmla="*/ 38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6769" y="1800"/>
                  </a:moveTo>
                  <a:cubicBezTo>
                    <a:pt x="15000" y="626"/>
                    <a:pt x="12923" y="0"/>
                    <a:pt x="10800" y="0"/>
                  </a:cubicBezTo>
                  <a:cubicBezTo>
                    <a:pt x="10493" y="-1"/>
                    <a:pt x="10188" y="13"/>
                    <a:pt x="9883" y="38"/>
                  </a:cubicBezTo>
                  <a:lnTo>
                    <a:pt x="10800" y="10800"/>
                  </a:lnTo>
                  <a:close/>
                </a:path>
              </a:pathLst>
            </a:custGeom>
            <a:gradFill rotWithShape="1">
              <a:gsLst>
                <a:gs pos="0">
                  <a:srgbClr val="5AA7F4">
                    <a:gamma/>
                    <a:tint val="69804"/>
                    <a:invGamma/>
                  </a:srgbClr>
                </a:gs>
                <a:gs pos="100000">
                  <a:srgbClr val="5AA7F4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5AA7F4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PubPieSlice"/>
            <p:cNvSpPr>
              <a:spLocks noEditPoints="1" noChangeArrowheads="1"/>
            </p:cNvSpPr>
            <p:nvPr/>
          </p:nvSpPr>
          <p:spPr bwMode="gray">
            <a:xfrm rot="-1731064">
              <a:off x="830" y="1080"/>
              <a:ext cx="3923" cy="2691"/>
            </a:xfrm>
            <a:custGeom>
              <a:avLst/>
              <a:gdLst>
                <a:gd name="G0" fmla="+- 0 0 0"/>
                <a:gd name="G1" fmla="sin 10800 -6234804"/>
                <a:gd name="G2" fmla="cos 10800 -6234804"/>
                <a:gd name="G3" fmla="sin 10800 -8874660"/>
                <a:gd name="G4" fmla="cos 10800 -8874660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9833 w 21600"/>
                <a:gd name="T1" fmla="*/ 43 h 21600"/>
                <a:gd name="T2" fmla="*/ 10800 w 21600"/>
                <a:gd name="T3" fmla="*/ 10800 h 21600"/>
                <a:gd name="T4" fmla="*/ 3107 w 21600"/>
                <a:gd name="T5" fmla="*/ 3218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9833" y="43"/>
                  </a:moveTo>
                  <a:cubicBezTo>
                    <a:pt x="7286" y="272"/>
                    <a:pt x="4902" y="1397"/>
                    <a:pt x="3107" y="3218"/>
                  </a:cubicBezTo>
                  <a:lnTo>
                    <a:pt x="10800" y="10800"/>
                  </a:lnTo>
                  <a:close/>
                </a:path>
              </a:pathLst>
            </a:cu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0066CC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PubPieSlice"/>
            <p:cNvSpPr>
              <a:spLocks noEditPoints="1" noChangeArrowheads="1"/>
            </p:cNvSpPr>
            <p:nvPr/>
          </p:nvSpPr>
          <p:spPr bwMode="gray">
            <a:xfrm rot="-1731064">
              <a:off x="835" y="1084"/>
              <a:ext cx="3899" cy="2679"/>
            </a:xfrm>
            <a:custGeom>
              <a:avLst/>
              <a:gdLst>
                <a:gd name="G0" fmla="+- 0 0 0"/>
                <a:gd name="G1" fmla="sin 10800 -8879999"/>
                <a:gd name="G2" fmla="cos 10800 -8879999"/>
                <a:gd name="G3" fmla="sin 10800 11230371"/>
                <a:gd name="G4" fmla="cos 10800 11230371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3097 w 21600"/>
                <a:gd name="T1" fmla="*/ 3229 h 21600"/>
                <a:gd name="T2" fmla="*/ 10800 w 21600"/>
                <a:gd name="T3" fmla="*/ 10800 h 21600"/>
                <a:gd name="T4" fmla="*/ 122 w 21600"/>
                <a:gd name="T5" fmla="*/ 12422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3097" y="3229"/>
                  </a:moveTo>
                  <a:cubicBezTo>
                    <a:pt x="1112" y="5249"/>
                    <a:pt x="0" y="7967"/>
                    <a:pt x="0" y="10799"/>
                  </a:cubicBezTo>
                  <a:cubicBezTo>
                    <a:pt x="-1" y="11342"/>
                    <a:pt x="40" y="11885"/>
                    <a:pt x="122" y="12421"/>
                  </a:cubicBezTo>
                  <a:lnTo>
                    <a:pt x="10800" y="10800"/>
                  </a:lnTo>
                  <a:close/>
                </a:path>
              </a:pathLst>
            </a:custGeom>
            <a:gradFill rotWithShape="1">
              <a:gsLst>
                <a:gs pos="0">
                  <a:srgbClr val="5AA7F4">
                    <a:gamma/>
                    <a:shade val="75686"/>
                    <a:invGamma/>
                  </a:srgbClr>
                </a:gs>
                <a:gs pos="100000">
                  <a:srgbClr val="5AA7F4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5AA7F4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PubPieSlice"/>
            <p:cNvSpPr>
              <a:spLocks noEditPoints="1" noChangeArrowheads="1"/>
            </p:cNvSpPr>
            <p:nvPr/>
          </p:nvSpPr>
          <p:spPr bwMode="gray">
            <a:xfrm rot="-1731064">
              <a:off x="860" y="1097"/>
              <a:ext cx="3868" cy="2679"/>
            </a:xfrm>
            <a:custGeom>
              <a:avLst/>
              <a:gdLst>
                <a:gd name="G0" fmla="+- 0 0 0"/>
                <a:gd name="G1" fmla="sin 10800 8282286"/>
                <a:gd name="G2" fmla="cos 10800 8282286"/>
                <a:gd name="G3" fmla="sin 10800 5529217"/>
                <a:gd name="G4" fmla="cos 10800 5529217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4394 w 21600"/>
                <a:gd name="T1" fmla="*/ 19495 h 21600"/>
                <a:gd name="T2" fmla="*/ 10800 w 21600"/>
                <a:gd name="T3" fmla="*/ 10800 h 21600"/>
                <a:gd name="T4" fmla="*/ 11859 w 21600"/>
                <a:gd name="T5" fmla="*/ 21547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4393" y="19495"/>
                  </a:moveTo>
                  <a:cubicBezTo>
                    <a:pt x="6249" y="20862"/>
                    <a:pt x="8494" y="21600"/>
                    <a:pt x="10800" y="21600"/>
                  </a:cubicBezTo>
                  <a:cubicBezTo>
                    <a:pt x="11153" y="21599"/>
                    <a:pt x="11507" y="21582"/>
                    <a:pt x="11859" y="21547"/>
                  </a:cubicBezTo>
                  <a:lnTo>
                    <a:pt x="10800" y="1080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shade val="84706"/>
                    <a:invGamma/>
                  </a:srgbClr>
                </a:gs>
                <a:gs pos="100000">
                  <a:srgbClr val="0066CC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0066CC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Text Box 13"/>
            <p:cNvSpPr txBox="1">
              <a:spLocks noChangeArrowheads="1"/>
            </p:cNvSpPr>
            <p:nvPr/>
          </p:nvSpPr>
          <p:spPr bwMode="gray">
            <a:xfrm>
              <a:off x="2418" y="1155"/>
              <a:ext cx="4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FFFF"/>
                  </a:solidFill>
                </a:rPr>
                <a:t>Text1</a:t>
              </a:r>
            </a:p>
          </p:txBody>
        </p:sp>
        <p:sp>
          <p:nvSpPr>
            <p:cNvPr id="73" name="Text Box 14"/>
            <p:cNvSpPr txBox="1">
              <a:spLocks noChangeArrowheads="1"/>
            </p:cNvSpPr>
            <p:nvPr/>
          </p:nvSpPr>
          <p:spPr bwMode="gray">
            <a:xfrm>
              <a:off x="3330" y="1155"/>
              <a:ext cx="4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FFFF"/>
                  </a:solidFill>
                </a:rPr>
                <a:t>Text2</a:t>
              </a:r>
            </a:p>
          </p:txBody>
        </p:sp>
        <p:sp>
          <p:nvSpPr>
            <p:cNvPr id="74" name="Text Box 15"/>
            <p:cNvSpPr txBox="1">
              <a:spLocks noChangeArrowheads="1"/>
            </p:cNvSpPr>
            <p:nvPr/>
          </p:nvSpPr>
          <p:spPr bwMode="gray">
            <a:xfrm>
              <a:off x="3954" y="1779"/>
              <a:ext cx="4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FFFF"/>
                  </a:solidFill>
                </a:rPr>
                <a:t>Text3</a:t>
              </a:r>
            </a:p>
          </p:txBody>
        </p:sp>
        <p:sp>
          <p:nvSpPr>
            <p:cNvPr id="75" name="Text Box 16"/>
            <p:cNvSpPr txBox="1">
              <a:spLocks noChangeArrowheads="1"/>
            </p:cNvSpPr>
            <p:nvPr/>
          </p:nvSpPr>
          <p:spPr bwMode="gray">
            <a:xfrm>
              <a:off x="3474" y="2739"/>
              <a:ext cx="4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FFFF"/>
                  </a:solidFill>
                </a:rPr>
                <a:t>Text4</a:t>
              </a:r>
            </a:p>
          </p:txBody>
        </p:sp>
        <p:sp>
          <p:nvSpPr>
            <p:cNvPr id="76" name="Text Box 17"/>
            <p:cNvSpPr txBox="1">
              <a:spLocks noChangeArrowheads="1"/>
            </p:cNvSpPr>
            <p:nvPr/>
          </p:nvSpPr>
          <p:spPr bwMode="gray">
            <a:xfrm>
              <a:off x="2658" y="3267"/>
              <a:ext cx="4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FFFF"/>
                  </a:solidFill>
                </a:rPr>
                <a:t>Text5</a:t>
              </a:r>
            </a:p>
          </p:txBody>
        </p:sp>
        <p:sp>
          <p:nvSpPr>
            <p:cNvPr id="77" name="Text Box 18"/>
            <p:cNvSpPr txBox="1">
              <a:spLocks noChangeArrowheads="1"/>
            </p:cNvSpPr>
            <p:nvPr/>
          </p:nvSpPr>
          <p:spPr bwMode="gray">
            <a:xfrm>
              <a:off x="1698" y="3267"/>
              <a:ext cx="4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FFFF"/>
                  </a:solidFill>
                </a:rPr>
                <a:t>Text6</a:t>
              </a:r>
            </a:p>
          </p:txBody>
        </p:sp>
        <p:grpSp>
          <p:nvGrpSpPr>
            <p:cNvPr id="78" name="Group 19"/>
            <p:cNvGrpSpPr>
              <a:grpSpLocks/>
            </p:cNvGrpSpPr>
            <p:nvPr/>
          </p:nvGrpSpPr>
          <p:grpSpPr bwMode="auto">
            <a:xfrm>
              <a:off x="1729" y="1728"/>
              <a:ext cx="2115" cy="1314"/>
              <a:chOff x="1668" y="1747"/>
              <a:chExt cx="2115" cy="1314"/>
            </a:xfrm>
          </p:grpSpPr>
          <p:sp>
            <p:nvSpPr>
              <p:cNvPr id="81" name="Oval 20"/>
              <p:cNvSpPr>
                <a:spLocks noChangeArrowheads="1"/>
              </p:cNvSpPr>
              <p:nvPr/>
            </p:nvSpPr>
            <p:spPr bwMode="gray">
              <a:xfrm rot="-1866028">
                <a:off x="1936" y="1919"/>
                <a:ext cx="1618" cy="99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AutoShape 21"/>
              <p:cNvSpPr>
                <a:spLocks noChangeArrowheads="1"/>
              </p:cNvSpPr>
              <p:nvPr/>
            </p:nvSpPr>
            <p:spPr bwMode="gray">
              <a:xfrm rot="-1870055">
                <a:off x="1668" y="1747"/>
                <a:ext cx="2115" cy="1314"/>
              </a:xfrm>
              <a:custGeom>
                <a:avLst/>
                <a:gdLst>
                  <a:gd name="G0" fmla="+- 1763482 0 0"/>
                  <a:gd name="G1" fmla="+- 5477921 0 0"/>
                  <a:gd name="G2" fmla="+- 1763482 0 5477921"/>
                  <a:gd name="G3" fmla="+- 10800 0 0"/>
                  <a:gd name="G4" fmla="+- 0 0 1763482"/>
                  <a:gd name="T0" fmla="*/ 360 256 1"/>
                  <a:gd name="T1" fmla="*/ 0 256 1"/>
                  <a:gd name="G5" fmla="+- G2 T0 T1"/>
                  <a:gd name="G6" fmla="?: G2 G2 G5"/>
                  <a:gd name="G7" fmla="+- 0 0 G6"/>
                  <a:gd name="G8" fmla="+- 8204 0 0"/>
                  <a:gd name="G9" fmla="+- 0 0 5477921"/>
                  <a:gd name="G10" fmla="+- 8204 0 2700"/>
                  <a:gd name="G11" fmla="cos G10 1763482"/>
                  <a:gd name="G12" fmla="sin G10 1763482"/>
                  <a:gd name="G13" fmla="cos 13500 1763482"/>
                  <a:gd name="G14" fmla="sin 13500 1763482"/>
                  <a:gd name="G15" fmla="+- G11 10800 0"/>
                  <a:gd name="G16" fmla="+- G12 10800 0"/>
                  <a:gd name="G17" fmla="+- G13 10800 0"/>
                  <a:gd name="G18" fmla="+- G14 10800 0"/>
                  <a:gd name="G19" fmla="*/ 8204 1 2"/>
                  <a:gd name="G20" fmla="+- G19 5400 0"/>
                  <a:gd name="G21" fmla="cos G20 1763482"/>
                  <a:gd name="G22" fmla="sin G20 1763482"/>
                  <a:gd name="G23" fmla="+- G21 10800 0"/>
                  <a:gd name="G24" fmla="+- G12 G23 G22"/>
                  <a:gd name="G25" fmla="+- G22 G23 G11"/>
                  <a:gd name="G26" fmla="cos 10800 1763482"/>
                  <a:gd name="G27" fmla="sin 10800 1763482"/>
                  <a:gd name="G28" fmla="cos 8204 1763482"/>
                  <a:gd name="G29" fmla="sin 8204 1763482"/>
                  <a:gd name="G30" fmla="+- G26 10800 0"/>
                  <a:gd name="G31" fmla="+- G27 10800 0"/>
                  <a:gd name="G32" fmla="+- G28 10800 0"/>
                  <a:gd name="G33" fmla="+- G29 10800 0"/>
                  <a:gd name="G34" fmla="+- G19 5400 0"/>
                  <a:gd name="G35" fmla="cos G34 5477921"/>
                  <a:gd name="G36" fmla="sin G34 5477921"/>
                  <a:gd name="G37" fmla="+/ 5477921 1763482 2"/>
                  <a:gd name="T2" fmla="*/ 180 256 1"/>
                  <a:gd name="T3" fmla="*/ 0 256 1"/>
                  <a:gd name="G38" fmla="+- G37 T2 T3"/>
                  <a:gd name="G39" fmla="?: G2 G37 G38"/>
                  <a:gd name="G40" fmla="cos 10800 G39"/>
                  <a:gd name="G41" fmla="sin 10800 G39"/>
                  <a:gd name="G42" fmla="cos 8204 G39"/>
                  <a:gd name="G43" fmla="sin 8204 G39"/>
                  <a:gd name="G44" fmla="+- G40 10800 0"/>
                  <a:gd name="G45" fmla="+- G41 10800 0"/>
                  <a:gd name="G46" fmla="+- G42 10800 0"/>
                  <a:gd name="G47" fmla="+- G43 10800 0"/>
                  <a:gd name="G48" fmla="+- G35 10800 0"/>
                  <a:gd name="G49" fmla="+- G36 10800 0"/>
                  <a:gd name="T4" fmla="*/ 4643 w 21600"/>
                  <a:gd name="T5" fmla="*/ 1926 h 21600"/>
                  <a:gd name="T6" fmla="*/ 11861 w 21600"/>
                  <a:gd name="T7" fmla="*/ 20242 h 21600"/>
                  <a:gd name="T8" fmla="*/ 6123 w 21600"/>
                  <a:gd name="T9" fmla="*/ 4059 h 21600"/>
                  <a:gd name="T10" fmla="*/ 22838 w 21600"/>
                  <a:gd name="T11" fmla="*/ 16909 h 21600"/>
                  <a:gd name="T12" fmla="*/ 17463 w 21600"/>
                  <a:gd name="T13" fmla="*/ 18665 h 21600"/>
                  <a:gd name="T14" fmla="*/ 15708 w 21600"/>
                  <a:gd name="T15" fmla="*/ 13290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8115" y="14512"/>
                    </a:moveTo>
                    <a:cubicBezTo>
                      <a:pt x="18699" y="13362"/>
                      <a:pt x="19004" y="12090"/>
                      <a:pt x="19004" y="10800"/>
                    </a:cubicBezTo>
                    <a:cubicBezTo>
                      <a:pt x="19004" y="6269"/>
                      <a:pt x="15330" y="2596"/>
                      <a:pt x="10800" y="2596"/>
                    </a:cubicBezTo>
                    <a:cubicBezTo>
                      <a:pt x="6269" y="2596"/>
                      <a:pt x="2596" y="6269"/>
                      <a:pt x="2596" y="10800"/>
                    </a:cubicBezTo>
                    <a:cubicBezTo>
                      <a:pt x="2596" y="15330"/>
                      <a:pt x="6269" y="19004"/>
                      <a:pt x="10800" y="19004"/>
                    </a:cubicBezTo>
                    <a:cubicBezTo>
                      <a:pt x="11106" y="19004"/>
                      <a:pt x="11412" y="18986"/>
                      <a:pt x="11716" y="18952"/>
                    </a:cubicBezTo>
                    <a:lnTo>
                      <a:pt x="12006" y="21532"/>
                    </a:lnTo>
                    <a:cubicBezTo>
                      <a:pt x="11605" y="21577"/>
                      <a:pt x="11203" y="21599"/>
                      <a:pt x="10800" y="21600"/>
                    </a:cubicBezTo>
                    <a:cubicBezTo>
                      <a:pt x="4835" y="21600"/>
                      <a:pt x="0" y="16764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2498"/>
                      <a:pt x="21199" y="14173"/>
                      <a:pt x="20430" y="15687"/>
                    </a:cubicBezTo>
                    <a:lnTo>
                      <a:pt x="22838" y="16909"/>
                    </a:lnTo>
                    <a:lnTo>
                      <a:pt x="17463" y="18665"/>
                    </a:lnTo>
                    <a:lnTo>
                      <a:pt x="15708" y="13290"/>
                    </a:lnTo>
                    <a:lnTo>
                      <a:pt x="18115" y="1451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CCFF"/>
                  </a:gs>
                  <a:gs pos="100000">
                    <a:srgbClr val="66CCFF">
                      <a:gamma/>
                      <a:tint val="48627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>
                <a:outerShdw dist="107763" dir="2700000" algn="ctr" rotWithShape="0">
                  <a:srgbClr val="000000">
                    <a:alpha val="5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Text Box 22"/>
              <p:cNvSpPr txBox="1">
                <a:spLocks noChangeArrowheads="1"/>
              </p:cNvSpPr>
              <p:nvPr/>
            </p:nvSpPr>
            <p:spPr bwMode="gray">
              <a:xfrm>
                <a:off x="2125" y="2249"/>
                <a:ext cx="1230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Concept</a:t>
                </a:r>
              </a:p>
            </p:txBody>
          </p:sp>
        </p:grpSp>
        <p:sp>
          <p:nvSpPr>
            <p:cNvPr id="79" name="Text Box 23"/>
            <p:cNvSpPr txBox="1">
              <a:spLocks noChangeArrowheads="1"/>
            </p:cNvSpPr>
            <p:nvPr/>
          </p:nvSpPr>
          <p:spPr bwMode="gray">
            <a:xfrm>
              <a:off x="1122" y="2595"/>
              <a:ext cx="4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FFFF"/>
                  </a:solidFill>
                </a:rPr>
                <a:t>Text7</a:t>
              </a:r>
            </a:p>
          </p:txBody>
        </p:sp>
        <p:sp>
          <p:nvSpPr>
            <p:cNvPr id="80" name="Text Box 24"/>
            <p:cNvSpPr txBox="1">
              <a:spLocks noChangeArrowheads="1"/>
            </p:cNvSpPr>
            <p:nvPr/>
          </p:nvSpPr>
          <p:spPr bwMode="gray">
            <a:xfrm>
              <a:off x="1602" y="1683"/>
              <a:ext cx="4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FFFF"/>
                  </a:solidFill>
                </a:rPr>
                <a:t>Text8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7292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</TotalTime>
  <Words>14</Words>
  <Application>Microsoft Office PowerPoint</Application>
  <PresentationFormat>Экран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Название презентации</vt:lpstr>
      <vt:lpstr> Slide title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Sam</cp:lastModifiedBy>
  <cp:revision>35</cp:revision>
  <dcterms:created xsi:type="dcterms:W3CDTF">2016-11-18T14:12:19Z</dcterms:created>
  <dcterms:modified xsi:type="dcterms:W3CDTF">2017-12-16T10:17:21Z</dcterms:modified>
</cp:coreProperties>
</file>