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4660"/>
  </p:normalViewPr>
  <p:slideViewPr>
    <p:cSldViewPr>
      <p:cViewPr>
        <p:scale>
          <a:sx n="50" d="100"/>
          <a:sy n="50" d="100"/>
        </p:scale>
        <p:origin x="-13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5" y="486197"/>
            <a:ext cx="8496944" cy="60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35696" y="3356992"/>
            <a:ext cx="6624736" cy="2378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2492896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3002181"/>
            <a:ext cx="1296144" cy="354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492896"/>
            <a:ext cx="1440160" cy="509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51720" y="2288147"/>
            <a:ext cx="61926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</a:rPr>
              <a:t>30</a:t>
            </a:r>
            <a:r>
              <a:rPr lang="en-US" b="1" baseline="30000" dirty="0" err="1" smtClean="0">
                <a:solidFill>
                  <a:schemeClr val="tx2"/>
                </a:solidFill>
              </a:rPr>
              <a:t>th</a:t>
            </a:r>
            <a:r>
              <a:rPr lang="en-US" b="1" dirty="0" smtClean="0">
                <a:solidFill>
                  <a:schemeClr val="tx2"/>
                </a:solidFill>
              </a:rPr>
              <a:t> November</a:t>
            </a:r>
          </a:p>
          <a:p>
            <a:pPr algn="r"/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Dear friend,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I don’t know what to do. Can you help me? 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At school we are doing projects on famous people from </a:t>
            </a:r>
          </a:p>
          <a:p>
            <a:r>
              <a:rPr lang="en-US" b="1" dirty="0">
                <a:solidFill>
                  <a:schemeClr val="tx2"/>
                </a:solidFill>
              </a:rPr>
              <a:t>d</a:t>
            </a:r>
            <a:r>
              <a:rPr lang="en-US" b="1" dirty="0" smtClean="0">
                <a:solidFill>
                  <a:schemeClr val="tx2"/>
                </a:solidFill>
              </a:rPr>
              <a:t>ifferent countries. I’ve already  written about  popular British football player David Beckham and  now I should find the information  about famous Russian people.  Can you write me about some of them?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I hope to hear from you soon.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Best wishes,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Nick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422877"/>
            <a:ext cx="6624736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873"/>
            <a:ext cx="5949280" cy="446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6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Схема структуры письма личного характера:</a:t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5" name="Объект 4" descr="lette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644" y="1700808"/>
            <a:ext cx="633670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46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690">
            <a:off x="741456" y="637573"/>
            <a:ext cx="7675286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15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V. Putin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Full name</a:t>
            </a:r>
            <a:r>
              <a:rPr lang="en-US" dirty="0"/>
              <a:t>: </a:t>
            </a:r>
            <a:r>
              <a:rPr lang="en-US" dirty="0" smtClean="0"/>
              <a:t>Vladimir </a:t>
            </a:r>
            <a:r>
              <a:rPr lang="en-US" dirty="0" err="1" smtClean="0"/>
              <a:t>Vladimirovich</a:t>
            </a:r>
            <a:r>
              <a:rPr lang="en-US" dirty="0" smtClean="0"/>
              <a:t> Putin</a:t>
            </a:r>
            <a:endParaRPr lang="ru-RU" dirty="0"/>
          </a:p>
          <a:p>
            <a:r>
              <a:rPr lang="en-US" b="1" dirty="0"/>
              <a:t>Is from</a:t>
            </a:r>
            <a:r>
              <a:rPr lang="en-US" dirty="0" smtClean="0"/>
              <a:t>: Leningrad, Russia</a:t>
            </a:r>
            <a:endParaRPr lang="ru-RU" dirty="0"/>
          </a:p>
          <a:p>
            <a:r>
              <a:rPr lang="en-US" b="1" dirty="0"/>
              <a:t>Date of birth</a:t>
            </a:r>
            <a:r>
              <a:rPr lang="en-US" dirty="0"/>
              <a:t>: </a:t>
            </a: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October, 1952</a:t>
            </a:r>
            <a:endParaRPr lang="ru-RU" dirty="0"/>
          </a:p>
          <a:p>
            <a:r>
              <a:rPr lang="en-US" b="1" dirty="0"/>
              <a:t>Family</a:t>
            </a:r>
            <a:r>
              <a:rPr lang="en-US" dirty="0"/>
              <a:t>: </a:t>
            </a:r>
            <a:r>
              <a:rPr lang="en-US" dirty="0" smtClean="0"/>
              <a:t>has two daughters</a:t>
            </a:r>
            <a:endParaRPr lang="ru-RU" dirty="0"/>
          </a:p>
          <a:p>
            <a:r>
              <a:rPr lang="en-US" b="1" dirty="0"/>
              <a:t>Hobbies</a:t>
            </a:r>
            <a:r>
              <a:rPr lang="en-US" dirty="0"/>
              <a:t>: </a:t>
            </a:r>
            <a:r>
              <a:rPr lang="en-US" dirty="0" smtClean="0"/>
              <a:t>skiing, fishing, training </a:t>
            </a:r>
            <a:r>
              <a:rPr lang="en-US" dirty="0" err="1" smtClean="0"/>
              <a:t>sambo</a:t>
            </a:r>
            <a:r>
              <a:rPr lang="en-US" dirty="0" smtClean="0"/>
              <a:t> </a:t>
            </a:r>
            <a:r>
              <a:rPr lang="en-US" smtClean="0"/>
              <a:t>and judo</a:t>
            </a:r>
            <a:endParaRPr lang="ru-RU" dirty="0"/>
          </a:p>
          <a:p>
            <a:r>
              <a:rPr lang="en-US" b="1" dirty="0"/>
              <a:t>He can</a:t>
            </a:r>
            <a:r>
              <a:rPr lang="en-US" dirty="0"/>
              <a:t>: </a:t>
            </a:r>
            <a:r>
              <a:rPr lang="en-US" dirty="0" smtClean="0"/>
              <a:t>speak English and German,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90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smtClean="0">
                <a:latin typeface="Arial" panose="020B0604020202020204" pitchFamily="34" charset="0"/>
                <a:cs typeface="Arial" panose="020B0604020202020204" pitchFamily="34" charset="0"/>
              </a:rPr>
              <a:t>I can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 algn="ctr">
              <a:buNone/>
            </a:pP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can’t…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44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134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Facts about V. Putin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14</cp:revision>
  <dcterms:created xsi:type="dcterms:W3CDTF">2016-11-27T13:47:26Z</dcterms:created>
  <dcterms:modified xsi:type="dcterms:W3CDTF">2016-11-28T16:41:31Z</dcterms:modified>
</cp:coreProperties>
</file>