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4" r:id="rId4"/>
    <p:sldId id="259" r:id="rId5"/>
    <p:sldId id="260" r:id="rId6"/>
    <p:sldId id="271" r:id="rId7"/>
    <p:sldId id="263" r:id="rId8"/>
    <p:sldId id="272" r:id="rId9"/>
    <p:sldId id="264" r:id="rId10"/>
    <p:sldId id="261" r:id="rId11"/>
    <p:sldId id="262" r:id="rId12"/>
    <p:sldId id="273" r:id="rId13"/>
    <p:sldId id="277" r:id="rId14"/>
    <p:sldId id="278" r:id="rId15"/>
    <p:sldId id="275" r:id="rId16"/>
    <p:sldId id="276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8" r:id="rId26"/>
    <p:sldId id="289" r:id="rId27"/>
    <p:sldId id="265" r:id="rId28"/>
    <p:sldId id="266" r:id="rId29"/>
    <p:sldId id="269" r:id="rId30"/>
    <p:sldId id="267" r:id="rId31"/>
    <p:sldId id="268" r:id="rId32"/>
    <p:sldId id="290" r:id="rId33"/>
    <p:sldId id="291" r:id="rId34"/>
    <p:sldId id="27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rgbClr val="92D050">
                <a:alpha val="24000"/>
              </a:srgbClr>
            </a:gs>
            <a:gs pos="0">
              <a:srgbClr val="92D050">
                <a:lumMod val="100000"/>
                <a:alpha val="49000"/>
              </a:srgbClr>
            </a:gs>
            <a:gs pos="50000">
              <a:srgbClr val="92D050">
                <a:alpha val="43000"/>
              </a:srgbClr>
            </a:gs>
            <a:gs pos="100000">
              <a:srgbClr val="92D050">
                <a:alpha val="48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omania.ru/" TargetMode="External"/><Relationship Id="rId2" Type="http://schemas.openxmlformats.org/officeDocument/2006/relationships/hyperlink" Target="http://rykami.at.ua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eeep.u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916832"/>
            <a:ext cx="655538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Parts of body</a:t>
            </a:r>
            <a:endParaRPr lang="ru-RU" sz="8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3789040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Презентацию выполнила </a:t>
            </a:r>
          </a:p>
          <a:p>
            <a:r>
              <a:rPr lang="ru-RU" sz="2000" b="1" dirty="0" err="1" smtClean="0"/>
              <a:t>Войчак</a:t>
            </a:r>
            <a:r>
              <a:rPr lang="ru-RU" sz="2000" b="1" dirty="0" smtClean="0"/>
              <a:t> А.Ю.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4418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960440" cy="389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2204864"/>
            <a:ext cx="39276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0" b="1" dirty="0" smtClean="0">
                <a:solidFill>
                  <a:srgbClr val="C00000"/>
                </a:solidFill>
              </a:rPr>
              <a:t>shoulder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6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858372" cy="416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96136" y="2340740"/>
            <a:ext cx="21723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0" b="1" dirty="0">
                <a:solidFill>
                  <a:srgbClr val="C00000"/>
                </a:solidFill>
              </a:rPr>
              <a:t>neck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4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5" r="4711" b="7824"/>
          <a:stretch/>
        </p:blipFill>
        <p:spPr bwMode="auto">
          <a:xfrm>
            <a:off x="657250" y="1321295"/>
            <a:ext cx="3905250" cy="3970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90443" y="2166480"/>
            <a:ext cx="189186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0" b="1" dirty="0" smtClean="0">
                <a:solidFill>
                  <a:srgbClr val="C00000"/>
                </a:solidFill>
              </a:rPr>
              <a:t>arm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9"/>
          <a:stretch/>
        </p:blipFill>
        <p:spPr bwMode="auto">
          <a:xfrm>
            <a:off x="611560" y="1124744"/>
            <a:ext cx="3926531" cy="4112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64088" y="2359790"/>
            <a:ext cx="234070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0" b="1" dirty="0" smtClean="0">
                <a:solidFill>
                  <a:srgbClr val="C00000"/>
                </a:solidFill>
              </a:rPr>
              <a:t>hand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7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7"/>
          <a:stretch/>
        </p:blipFill>
        <p:spPr bwMode="auto">
          <a:xfrm>
            <a:off x="611560" y="1313488"/>
            <a:ext cx="3672408" cy="377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80112" y="1924547"/>
            <a:ext cx="251126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</a:rPr>
              <a:t>foot </a:t>
            </a:r>
            <a:endParaRPr lang="ru-RU" sz="8000" b="1" dirty="0" smtClean="0">
              <a:solidFill>
                <a:srgbClr val="C00000"/>
              </a:solidFill>
            </a:endParaRPr>
          </a:p>
          <a:p>
            <a:r>
              <a:rPr lang="en-US" sz="8000" b="1" dirty="0" smtClean="0">
                <a:solidFill>
                  <a:srgbClr val="C00000"/>
                </a:solidFill>
              </a:rPr>
              <a:t>(feet)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50360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3888432" cy="457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56176" y="2316155"/>
            <a:ext cx="14382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0" b="1" dirty="0" smtClean="0">
                <a:solidFill>
                  <a:srgbClr val="C00000"/>
                </a:solidFill>
              </a:rPr>
              <a:t>leg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85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"/>
          <a:stretch/>
        </p:blipFill>
        <p:spPr bwMode="auto">
          <a:xfrm>
            <a:off x="611560" y="1412775"/>
            <a:ext cx="4032448" cy="413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80112" y="2376430"/>
            <a:ext cx="22589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0" b="1" dirty="0" smtClean="0">
                <a:solidFill>
                  <a:srgbClr val="C00000"/>
                </a:solidFill>
              </a:rPr>
              <a:t>knee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8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141" r="25000" b="2869"/>
          <a:stretch/>
        </p:blipFill>
        <p:spPr bwMode="auto">
          <a:xfrm>
            <a:off x="2709419" y="1268760"/>
            <a:ext cx="3293114" cy="248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Choose the right word: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1995" y="3974182"/>
            <a:ext cx="1646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/>
                </a:solidFill>
              </a:rPr>
              <a:t>eyes</a:t>
            </a:r>
            <a:endParaRPr lang="ru-RU" sz="5400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3945" y="4897512"/>
            <a:ext cx="2582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mouth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3944" y="5761186"/>
            <a:ext cx="2582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50"/>
                </a:solidFill>
              </a:rPr>
              <a:t>nose</a:t>
            </a:r>
            <a:endParaRPr lang="ru-RU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8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404664"/>
            <a:ext cx="49530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21510" y="5661248"/>
            <a:ext cx="15520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solidFill>
                  <a:srgbClr val="00B050"/>
                </a:solidFill>
              </a:rPr>
              <a:t>nose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45794" y="4941168"/>
            <a:ext cx="21034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solidFill>
                  <a:srgbClr val="FF0000"/>
                </a:solidFill>
              </a:rPr>
              <a:t>mouth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5794" y="4293096"/>
            <a:ext cx="2103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teeth</a:t>
            </a:r>
            <a:endParaRPr lang="ru-RU" sz="5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6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4" t="7489" r="15463" b="12511"/>
          <a:stretch/>
        </p:blipFill>
        <p:spPr bwMode="auto">
          <a:xfrm>
            <a:off x="2228849" y="762000"/>
            <a:ext cx="476250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50120" y="4653136"/>
            <a:ext cx="17199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teeth</a:t>
            </a:r>
            <a:endParaRPr lang="ru-RU" sz="5400" b="1" dirty="0">
              <a:solidFill>
                <a:srgbClr val="C0504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58369" y="3905250"/>
            <a:ext cx="21034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solidFill>
                  <a:srgbClr val="FF0000"/>
                </a:solidFill>
              </a:rPr>
              <a:t>mouth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2650" y="5495082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</a:rPr>
              <a:t>ears</a:t>
            </a:r>
            <a:endParaRPr lang="ru-RU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36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t="32551" r="91512" b="53830"/>
          <a:stretch/>
        </p:blipFill>
        <p:spPr bwMode="auto">
          <a:xfrm>
            <a:off x="899592" y="1268760"/>
            <a:ext cx="3024336" cy="526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48064" y="2052651"/>
            <a:ext cx="253627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 smtClean="0">
                <a:solidFill>
                  <a:srgbClr val="C00000"/>
                </a:solidFill>
              </a:rPr>
              <a:t>body</a:t>
            </a:r>
            <a:endParaRPr lang="ru-RU" sz="88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1760" y="167730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Read and learn: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0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962" y="354410"/>
            <a:ext cx="4448150" cy="297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28307" y="3398992"/>
            <a:ext cx="21034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solidFill>
                  <a:srgbClr val="FF0000"/>
                </a:solidFill>
              </a:rPr>
              <a:t>mouth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86001" y="4149080"/>
            <a:ext cx="13880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solidFill>
                  <a:srgbClr val="FFC000"/>
                </a:solidFill>
              </a:rPr>
              <a:t>ears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4488" y="5072410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feet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428765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4942003" cy="282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52268" y="3356992"/>
            <a:ext cx="21034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solidFill>
                  <a:srgbClr val="FF0000"/>
                </a:solidFill>
              </a:rPr>
              <a:t>mouth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10248" y="4077072"/>
            <a:ext cx="13235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solidFill>
                  <a:prstClr val="black"/>
                </a:solidFill>
              </a:rPr>
              <a:t>feet</a:t>
            </a:r>
            <a:endParaRPr lang="ru-RU" sz="54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2268" y="5000402"/>
            <a:ext cx="2243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</a:rPr>
              <a:t>hand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1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26" y="672789"/>
            <a:ext cx="3598578" cy="240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51102" y="3284984"/>
            <a:ext cx="16417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solidFill>
                  <a:srgbClr val="0070C0"/>
                </a:solidFill>
              </a:rPr>
              <a:t>hand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0110" y="4077072"/>
            <a:ext cx="1829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</a:rPr>
              <a:t>neck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4991" y="4869160"/>
            <a:ext cx="2059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body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4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8" t="58086" r="60191" b="11187"/>
          <a:stretch/>
        </p:blipFill>
        <p:spPr bwMode="auto">
          <a:xfrm>
            <a:off x="2483768" y="404664"/>
            <a:ext cx="3719178" cy="252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42367" y="3140968"/>
            <a:ext cx="19175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 smtClean="0">
                <a:solidFill>
                  <a:srgbClr val="0070C0"/>
                </a:solidFill>
              </a:rPr>
              <a:t>hands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4529" y="4987628"/>
            <a:ext cx="2057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legs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4741" y="4109046"/>
            <a:ext cx="2057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CC5C"/>
                </a:solidFill>
              </a:rPr>
              <a:t>arms</a:t>
            </a:r>
            <a:endParaRPr lang="ru-RU" sz="5400" b="1" dirty="0">
              <a:solidFill>
                <a:srgbClr val="00CC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7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84000" r="22000"/>
          <a:stretch/>
        </p:blipFill>
        <p:spPr bwMode="auto">
          <a:xfrm>
            <a:off x="1331640" y="368660"/>
            <a:ext cx="6451467" cy="198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13244" y="4070523"/>
            <a:ext cx="19175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solidFill>
                  <a:srgbClr val="0070C0"/>
                </a:solidFill>
              </a:rPr>
              <a:t>hands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66330" y="4941168"/>
            <a:ext cx="16113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>
                <a:solidFill>
                  <a:srgbClr val="00CC5C"/>
                </a:solidFill>
              </a:rPr>
              <a:t>arms</a:t>
            </a:r>
            <a:endParaRPr lang="ru-RU" sz="5400" b="1" dirty="0">
              <a:solidFill>
                <a:srgbClr val="00CC5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0554" y="3132086"/>
            <a:ext cx="2182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feet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8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19666" b="54000"/>
          <a:stretch/>
        </p:blipFill>
        <p:spPr bwMode="auto">
          <a:xfrm>
            <a:off x="3059832" y="370012"/>
            <a:ext cx="31623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13244" y="3212976"/>
            <a:ext cx="19175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solidFill>
                  <a:srgbClr val="0070C0"/>
                </a:solidFill>
              </a:rPr>
              <a:t>hands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26496" y="4131841"/>
            <a:ext cx="16289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solidFill>
                  <a:srgbClr val="FF0000"/>
                </a:solidFill>
              </a:rPr>
              <a:t>body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5143400"/>
            <a:ext cx="2730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</a:rPr>
              <a:t>head</a:t>
            </a:r>
            <a:endParaRPr lang="ru-RU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6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8" presetClass="exit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8" b="24928"/>
          <a:stretch/>
        </p:blipFill>
        <p:spPr bwMode="auto">
          <a:xfrm>
            <a:off x="2267744" y="404664"/>
            <a:ext cx="4567110" cy="260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85438" y="3284984"/>
            <a:ext cx="19175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solidFill>
                  <a:srgbClr val="0070C0"/>
                </a:solidFill>
              </a:rPr>
              <a:t>hands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57514" y="4208314"/>
            <a:ext cx="16289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solidFill>
                  <a:srgbClr val="FF0000"/>
                </a:solidFill>
              </a:rPr>
              <a:t>body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5438" y="5268416"/>
            <a:ext cx="2182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knees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4067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humbs.dreamstime.com/z/boy-body-parts-243214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8861"/>
          <a:stretch/>
        </p:blipFill>
        <p:spPr bwMode="auto">
          <a:xfrm>
            <a:off x="2915816" y="598934"/>
            <a:ext cx="3240360" cy="56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6940" y="458460"/>
            <a:ext cx="25987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name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parts</a:t>
            </a:r>
          </a:p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of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body: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419600" y="224644"/>
            <a:ext cx="106114" cy="151216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4788024" y="4869160"/>
            <a:ext cx="2133365" cy="28803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338660" y="5157192"/>
            <a:ext cx="1755006" cy="64807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5245782" y="3485354"/>
            <a:ext cx="1944216" cy="53647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4535996" y="2814464"/>
            <a:ext cx="1584176" cy="45128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4419600" y="2247900"/>
            <a:ext cx="1952600" cy="56656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352106" y="585868"/>
            <a:ext cx="864096" cy="151216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148064" y="1916832"/>
            <a:ext cx="1944216" cy="28164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090800" y="2531182"/>
            <a:ext cx="1889956" cy="42337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763688" y="3645024"/>
            <a:ext cx="1554088" cy="37680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5343500" y="980728"/>
            <a:ext cx="1748780" cy="41271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092280" y="65756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hair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92280" y="1586448"/>
            <a:ext cx="1116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ear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00203" y="40930"/>
            <a:ext cx="858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eye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372200" y="2399609"/>
            <a:ext cx="1098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nose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6940" y="2308585"/>
            <a:ext cx="205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shoulder</a:t>
            </a:r>
            <a:endParaRPr lang="ru-RU" sz="36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343575" y="-47397"/>
            <a:ext cx="1141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head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89998" y="3753593"/>
            <a:ext cx="1126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arm</a:t>
            </a:r>
            <a:endParaRPr lang="ru-RU" sz="36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13827" y="3266985"/>
            <a:ext cx="11576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 smtClean="0"/>
              <a:t>hand</a:t>
            </a:r>
            <a:endParaRPr lang="ru-RU" sz="3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092280" y="4869160"/>
            <a:ext cx="1270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leg</a:t>
            </a:r>
            <a:endParaRPr lang="ru-RU" sz="3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13827" y="4869160"/>
            <a:ext cx="1249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foot</a:t>
            </a:r>
            <a:endParaRPr lang="ru-RU" sz="36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120172" y="2942582"/>
            <a:ext cx="1080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neck</a:t>
            </a:r>
          </a:p>
        </p:txBody>
      </p:sp>
    </p:spTree>
    <p:extLst>
      <p:ext uri="{BB962C8B-B14F-4D97-AF65-F5344CB8AC3E}">
        <p14:creationId xmlns:p14="http://schemas.microsoft.com/office/powerpoint/2010/main" val="298695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7" grpId="0"/>
      <p:bldP spid="18" grpId="0"/>
      <p:bldP spid="21" grpId="0"/>
      <p:bldP spid="25" grpId="0"/>
      <p:bldP spid="26" grpId="0"/>
      <p:bldP spid="27" grpId="0"/>
      <p:bldP spid="29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2216" y="2132856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1</a:t>
            </a:r>
            <a:r>
              <a:rPr lang="en-US" sz="3200" b="1" dirty="0" smtClean="0"/>
              <a:t>. </a:t>
            </a:r>
            <a:r>
              <a:rPr lang="en-US" sz="3200" b="1" dirty="0"/>
              <a:t>We have one    ………       , one   ……….     , one    </a:t>
            </a:r>
            <a:r>
              <a:rPr lang="en-US" sz="3200" b="1" dirty="0" smtClean="0"/>
              <a:t>………    </a:t>
            </a:r>
            <a:r>
              <a:rPr lang="en-US" sz="3200" b="1" dirty="0"/>
              <a:t>and  one  …………      .</a:t>
            </a:r>
          </a:p>
          <a:p>
            <a:r>
              <a:rPr lang="en-US" sz="3200" b="1" dirty="0"/>
              <a:t>2</a:t>
            </a:r>
            <a:r>
              <a:rPr lang="en-US" sz="3200" b="1" dirty="0" smtClean="0"/>
              <a:t>. </a:t>
            </a:r>
            <a:r>
              <a:rPr lang="en-US" sz="3200" b="1" dirty="0"/>
              <a:t>We have two </a:t>
            </a:r>
            <a:r>
              <a:rPr lang="en-US" sz="3200" b="1" dirty="0" smtClean="0"/>
              <a:t>……….., </a:t>
            </a:r>
            <a:r>
              <a:rPr lang="en-US" sz="3200" b="1" dirty="0"/>
              <a:t>two  ………          , two   . . . . . . .  .   ,  two  . . . . . . . . . .   ,    two . . . . . . . . . . .    ,two . . . . . . . . . and two. . . . . .  . .   .</a:t>
            </a:r>
          </a:p>
          <a:p>
            <a:r>
              <a:rPr lang="en-US" sz="3200" b="1" dirty="0"/>
              <a:t>3</a:t>
            </a:r>
            <a:r>
              <a:rPr lang="en-US" sz="3200" b="1" dirty="0" smtClean="0"/>
              <a:t>. </a:t>
            </a:r>
            <a:r>
              <a:rPr lang="en-US" sz="3200" b="1" dirty="0"/>
              <a:t>A man has thirty-two  . . . . . . . . . . .       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836712"/>
            <a:ext cx="59855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Complete the </a:t>
            </a:r>
            <a:r>
              <a:rPr lang="en-US" sz="4400" b="1" dirty="0" smtClean="0"/>
              <a:t>sentences</a:t>
            </a:r>
            <a:r>
              <a:rPr lang="en-US" sz="4000" b="1" dirty="0"/>
              <a:t>: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184482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head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184482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nose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348880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body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126" y="2379916"/>
            <a:ext cx="1180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neck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1634" y="2887489"/>
            <a:ext cx="1296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eyes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2877205"/>
            <a:ext cx="1188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ears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3334" y="3487073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arms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25508" y="3383498"/>
            <a:ext cx="257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shoulders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9065" y="3384421"/>
            <a:ext cx="1470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hands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7090" y="3871794"/>
            <a:ext cx="1576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legs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02170" y="3886478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feet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57726" y="4471958"/>
            <a:ext cx="1692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teeth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1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5" grpId="0"/>
      <p:bldP spid="16" grpId="0"/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" b="6772"/>
          <a:stretch/>
        </p:blipFill>
        <p:spPr bwMode="auto">
          <a:xfrm>
            <a:off x="1835696" y="869520"/>
            <a:ext cx="5235674" cy="557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6834" y="212945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escribe the monsters: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05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"/>
          <a:stretch/>
        </p:blipFill>
        <p:spPr bwMode="auto">
          <a:xfrm>
            <a:off x="755576" y="1556792"/>
            <a:ext cx="3888432" cy="393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64088" y="2382560"/>
            <a:ext cx="185820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0" b="1" dirty="0">
                <a:solidFill>
                  <a:srgbClr val="C00000"/>
                </a:solidFill>
              </a:rPr>
              <a:t>hair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3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32"/>
          <a:stretch/>
        </p:blipFill>
        <p:spPr bwMode="auto">
          <a:xfrm>
            <a:off x="2267744" y="169731"/>
            <a:ext cx="5256584" cy="619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18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"/>
          <a:stretch/>
        </p:blipFill>
        <p:spPr bwMode="auto">
          <a:xfrm>
            <a:off x="1619672" y="404664"/>
            <a:ext cx="5477954" cy="602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36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073508" cy="623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8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7"/>
          <a:stretch/>
        </p:blipFill>
        <p:spPr bwMode="auto">
          <a:xfrm>
            <a:off x="1187624" y="390178"/>
            <a:ext cx="7038178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555051"/>
            <a:ext cx="763284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 smtClean="0"/>
          </a:p>
          <a:p>
            <a:endParaRPr lang="ru-RU" sz="3200" b="1" dirty="0" smtClean="0"/>
          </a:p>
          <a:p>
            <a:r>
              <a:rPr lang="en-US" sz="3200" b="1" dirty="0">
                <a:hlinkClick r:id="rId2"/>
              </a:rPr>
              <a:t>http://</a:t>
            </a:r>
            <a:r>
              <a:rPr lang="en-US" sz="3200" b="1" dirty="0" smtClean="0">
                <a:hlinkClick r:id="rId2"/>
              </a:rPr>
              <a:t>rykami.at.ua</a:t>
            </a:r>
            <a:endParaRPr lang="ru-RU" sz="3200" b="1" dirty="0" smtClean="0"/>
          </a:p>
          <a:p>
            <a:r>
              <a:rPr lang="en-US" sz="3200" b="1" dirty="0" smtClean="0">
                <a:hlinkClick r:id="rId3"/>
              </a:rPr>
              <a:t>www.kinomania.ru</a:t>
            </a:r>
            <a:endParaRPr lang="ru-RU" sz="3200" b="1" dirty="0" smtClean="0"/>
          </a:p>
          <a:p>
            <a:r>
              <a:rPr lang="en-US" sz="3200" b="1" dirty="0" smtClean="0">
                <a:hlinkClick r:id="rId4"/>
              </a:rPr>
              <a:t>www.peeep.us</a:t>
            </a:r>
            <a:endParaRPr lang="ru-RU" sz="3200" b="1" dirty="0" smtClean="0"/>
          </a:p>
          <a:p>
            <a:r>
              <a:rPr lang="en-US" sz="3200" b="1" u="sng" dirty="0" smtClean="0">
                <a:solidFill>
                  <a:srgbClr val="0070C0"/>
                </a:solidFill>
              </a:rPr>
              <a:t>mimege.ru</a:t>
            </a:r>
            <a:endParaRPr lang="ru-RU" sz="3200" b="1" u="sng" dirty="0" smtClean="0">
              <a:solidFill>
                <a:srgbClr val="0070C0"/>
              </a:solidFill>
            </a:endParaRPr>
          </a:p>
          <a:p>
            <a:r>
              <a:rPr lang="en-US" sz="3200" b="1" dirty="0" smtClean="0">
                <a:hlinkClick r:id="rId4"/>
              </a:rPr>
              <a:t>www.peeep.us</a:t>
            </a:r>
            <a:endParaRPr lang="ru-RU" sz="3200" b="1" dirty="0" smtClean="0"/>
          </a:p>
          <a:p>
            <a:endParaRPr lang="en-US" sz="3200" b="1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90872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Использованные ресурсы: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7360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1" t="9824" r="6264" b="12339"/>
          <a:stretch/>
        </p:blipFill>
        <p:spPr bwMode="auto">
          <a:xfrm>
            <a:off x="400005" y="1268760"/>
            <a:ext cx="389224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2378840"/>
            <a:ext cx="230704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0" b="1" dirty="0">
                <a:solidFill>
                  <a:srgbClr val="C00000"/>
                </a:solidFill>
              </a:rPr>
              <a:t>head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0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r="11551" b="7777"/>
          <a:stretch/>
        </p:blipFill>
        <p:spPr bwMode="auto">
          <a:xfrm>
            <a:off x="611560" y="1628800"/>
            <a:ext cx="3337905" cy="357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88024" y="2564904"/>
            <a:ext cx="221086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0" b="1" dirty="0">
                <a:solidFill>
                  <a:srgbClr val="C00000"/>
                </a:solidFill>
              </a:rPr>
              <a:t>nose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6626" r="18988" b="10206"/>
          <a:stretch/>
        </p:blipFill>
        <p:spPr bwMode="auto">
          <a:xfrm>
            <a:off x="827584" y="1484784"/>
            <a:ext cx="3049910" cy="402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08104" y="2397890"/>
            <a:ext cx="157286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0" b="1" dirty="0">
                <a:solidFill>
                  <a:srgbClr val="C00000"/>
                </a:solidFill>
              </a:rPr>
              <a:t>ear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6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9"/>
          <a:stretch/>
        </p:blipFill>
        <p:spPr bwMode="auto">
          <a:xfrm>
            <a:off x="395536" y="1551812"/>
            <a:ext cx="3710948" cy="367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16016" y="2382560"/>
            <a:ext cx="30267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0" b="1" dirty="0">
                <a:solidFill>
                  <a:srgbClr val="C00000"/>
                </a:solidFill>
              </a:rPr>
              <a:t>mouth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4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4" r="5118" b="26467"/>
          <a:stretch/>
        </p:blipFill>
        <p:spPr bwMode="auto">
          <a:xfrm>
            <a:off x="480307" y="2019300"/>
            <a:ext cx="3813816" cy="227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69645" y="2397889"/>
            <a:ext cx="209044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0" b="1" dirty="0">
                <a:solidFill>
                  <a:srgbClr val="C00000"/>
                </a:solidFill>
              </a:rPr>
              <a:t>eyes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6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4" t="13296" r="4270" b="12766"/>
          <a:stretch/>
        </p:blipFill>
        <p:spPr bwMode="auto">
          <a:xfrm>
            <a:off x="539552" y="1344540"/>
            <a:ext cx="3836324" cy="34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4048" y="1643896"/>
            <a:ext cx="3097066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0" b="1" dirty="0">
                <a:solidFill>
                  <a:srgbClr val="C00000"/>
                </a:solidFill>
              </a:rPr>
              <a:t>t</a:t>
            </a:r>
            <a:r>
              <a:rPr lang="en-US" sz="8000" b="1" dirty="0" smtClean="0">
                <a:solidFill>
                  <a:srgbClr val="C00000"/>
                </a:solidFill>
              </a:rPr>
              <a:t>ooth </a:t>
            </a:r>
            <a:endParaRPr lang="ru-RU" sz="8000" b="1" dirty="0" smtClean="0">
              <a:solidFill>
                <a:srgbClr val="C00000"/>
              </a:solidFill>
            </a:endParaRPr>
          </a:p>
          <a:p>
            <a:pPr lvl="0"/>
            <a:r>
              <a:rPr lang="en-US" sz="8000" b="1" dirty="0" smtClean="0">
                <a:solidFill>
                  <a:srgbClr val="C00000"/>
                </a:solidFill>
              </a:rPr>
              <a:t>(teeth)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8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214</Words>
  <Application>Microsoft Office PowerPoint</Application>
  <PresentationFormat>Экран (4:3)</PresentationFormat>
  <Paragraphs>90</Paragraphs>
  <Slides>34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Связной</cp:lastModifiedBy>
  <cp:revision>34</cp:revision>
  <dcterms:modified xsi:type="dcterms:W3CDTF">2015-11-22T15:42:52Z</dcterms:modified>
</cp:coreProperties>
</file>