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332319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память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март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0.35000000000000003</c:v>
                </c:pt>
                <c:pt idx="1">
                  <c:v>0.48000000000000004</c:v>
                </c:pt>
                <c:pt idx="2">
                  <c:v>0.69000000000000017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мышление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март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0.24000000000000002</c:v>
                </c:pt>
                <c:pt idx="1">
                  <c:v>0.51</c:v>
                </c:pt>
                <c:pt idx="2">
                  <c:v>0.66000000000000014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внимание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март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0.62000000000000011</c:v>
                </c:pt>
              </c:numCache>
            </c:numRef>
          </c:val>
        </c:ser>
        <c:shape val="box"/>
        <c:axId val="198711552"/>
        <c:axId val="198725632"/>
        <c:axId val="0"/>
      </c:bar3DChart>
      <c:catAx>
        <c:axId val="198711552"/>
        <c:scaling>
          <c:orientation val="minMax"/>
        </c:scaling>
        <c:axPos val="b"/>
        <c:tickLblPos val="nextTo"/>
        <c:crossAx val="198725632"/>
        <c:crosses val="autoZero"/>
        <c:auto val="1"/>
        <c:lblAlgn val="ctr"/>
        <c:lblOffset val="100"/>
      </c:catAx>
      <c:valAx>
        <c:axId val="198725632"/>
        <c:scaling>
          <c:orientation val="minMax"/>
        </c:scaling>
        <c:axPos val="l"/>
        <c:majorGridlines/>
        <c:numFmt formatCode="0%" sourceLinked="1"/>
        <c:tickLblPos val="nextTo"/>
        <c:crossAx val="198711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1571" y="136633"/>
            <a:ext cx="6368015" cy="65374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«Володарская средняя общеобразовательная школа»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Лужского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района Ленинградской  области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на тему: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 младших школьников через обучение игре  в шахматы».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Климова  Мария Георгиевна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669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317" y="819808"/>
            <a:ext cx="7861738" cy="798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идея современной концепции образования заключается в развитии личности ребенка, формировании творческих способностей, воспитании важных личностных качеств.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993" y="1776248"/>
            <a:ext cx="7767145" cy="357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Шахматы помогают развить у младших школьников: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1608083" y="2385848"/>
            <a:ext cx="1629103" cy="1082566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способность ориентироваться на плоскости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4472152" y="2396359"/>
            <a:ext cx="1629103" cy="1129862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учат учеников сравнивать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7278414" y="2459421"/>
            <a:ext cx="1629103" cy="1087821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запоминать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021725" y="4277711"/>
            <a:ext cx="1718441" cy="1098332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предвидеть результаты своей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6132787" y="4251432"/>
            <a:ext cx="1629103" cy="1224458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обобщать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366" y="199698"/>
            <a:ext cx="6611006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Также данная игра развивает: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1650125" y="1072055"/>
            <a:ext cx="1891862" cy="157655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терпеливость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4014953" y="1150883"/>
            <a:ext cx="1739462" cy="147670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усидчивость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6653048" y="1203434"/>
            <a:ext cx="1828799" cy="146619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изобретательность,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1702676" y="2958662"/>
            <a:ext cx="1860331" cy="146619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4314498" y="3021723"/>
            <a:ext cx="1497724" cy="14031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6873766" y="2948151"/>
            <a:ext cx="1881351" cy="158180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691" y="4845270"/>
            <a:ext cx="7441324" cy="714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29711" y="4817185"/>
            <a:ext cx="68737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шахматы являются не только игрой, доставляющей младшим школьникам много радости, но и эффективным средством их интеллектуального развития.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0"/>
            <a:ext cx="4445876" cy="2743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сегодняшний день роль шахматной культуры в жизни общества возросла.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в шахматы решает сразу несколько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ZWC5OJJzo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3834" y="0"/>
            <a:ext cx="4740166" cy="33738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166" y="1828800"/>
            <a:ext cx="4288220" cy="4687614"/>
          </a:xfrm>
        </p:spPr>
        <p:txBody>
          <a:bodyPr>
            <a:normAutofit fontScale="77500" lnSpcReduction="20000"/>
          </a:bodyPr>
          <a:lstStyle/>
          <a:p>
            <a:endParaRPr lang="en-US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Познавательную: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делает шире кругозор, учит запоминать, обобщать, сравнивать, видеть наперёд, ориентироваться на плоскости. Способствует развитию изобретательности и логичности мышление.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Воспитательную: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выдержку, целеустремленность, усидчивость, волю, внимательность и собранность. Ученик, обучающийся данной игре, начинает самостоятельно думать, становится самокритичнее, учится бороться до конца, принимать решения самостоятельно.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Эстетическую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дает возможность радоваться красивым комбинациям, развивает фантазию, улучшает внутренний мир.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Физическую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побуждает учащихся заниматься физкультурой, для того чтобы было больше сил и выносливости.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Коррекционную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активному ребенку стать уравновешеннее, спокойнее, помогает ученику длительно сосредотачиваться на одном виде деятельности.</a:t>
            </a:r>
          </a:p>
          <a:p>
            <a:endParaRPr lang="ru-RU" dirty="0"/>
          </a:p>
        </p:txBody>
      </p:sp>
      <p:pic>
        <p:nvPicPr>
          <p:cNvPr id="26626" name="Picture 2" descr="http://shostakovichschool.com/wp-content/uploads/2016/01/ch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70382"/>
            <a:ext cx="3699641" cy="2619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75" y="0"/>
            <a:ext cx="7839635" cy="253299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 зарубежных и отечественных психологов говорят о том, что самое ценное умение, которое как можно раньше должно быть сформировано у младших школьников, это умение действовать в уме. Шахматы являются идеальным инструментом для развития умственных действий.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Значительное влияние на формирование психических процессов оказывает игровая деятельность, так как в игре развивается внимание и память. Дети лучше сосредотачиваются и больше запоминают. Также шахматы активно развивают память.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формой и средством обучения игры в шахматы является дидактические игры, которые подразделяются на несколько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групп: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671145" y="2617077"/>
            <a:ext cx="2743200" cy="146093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I группа.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знаний.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312979" y="2564524"/>
            <a:ext cx="2743200" cy="142940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II группа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освоению шахматной нотации.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1508235" y="4403835"/>
            <a:ext cx="2906110" cy="16816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III группа.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способа передвижения фигур.</a:t>
            </a:r>
          </a:p>
          <a:p>
            <a:pPr algn="ctr"/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423339" y="4298730"/>
            <a:ext cx="2869324" cy="163961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знаний о шахматах.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31228"/>
            <a:ext cx="7839635" cy="1061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проектной работы стала проверка выдвинутой гипотезы: если во внеурочной деятельности использовать обучение игре в шахматы, то это будет способствовать развитию интеллектуального потенциала младших школьн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030014" y="2711669"/>
          <a:ext cx="4120054" cy="398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Содержимое 4" descr="7m1mIFI4f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49461" y="2732690"/>
            <a:ext cx="3247697" cy="3888828"/>
          </a:xfrm>
        </p:spPr>
      </p:pic>
      <p:sp>
        <p:nvSpPr>
          <p:cNvPr id="8" name="Прямоугольник 7"/>
          <p:cNvSpPr/>
          <p:nvPr/>
        </p:nvSpPr>
        <p:spPr>
          <a:xfrm>
            <a:off x="851338" y="1135118"/>
            <a:ext cx="7451834" cy="138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Педагогический мониторинг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по развитию интеллектуальных способностей включающий развитие памяти, особенностей мышления, устойчивости внимания и работоспособности  с учащимися 1 класса проводился в школе 3 раза.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результатам проведённого мониторинга видна положительная динамика.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204951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нашла практическое применение и будет использована в МОУ «Володарская средняя школа» в условиях ФГОС на I ступени обучения.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_AKIWc3jL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4303" y="1692165"/>
            <a:ext cx="2774731" cy="4484797"/>
          </a:xfrm>
        </p:spPr>
      </p:pic>
      <p:pic>
        <p:nvPicPr>
          <p:cNvPr id="29699" name="Picture 3" descr="C:\Users\Polzovatel\Desktop\Oc65JwJWu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508" y="1650124"/>
            <a:ext cx="2661520" cy="45299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37" y="0"/>
            <a:ext cx="7839635" cy="1849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«Игра в шахматы – не просто праздное развлечение.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очень ценные качества ума, необходимые в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человеческой жизни, требуются в этой игре и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укрепляются настолько, что становятся привычкой,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которая полезна во многих случаях жизни…»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Франклин.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3753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113" y="1944299"/>
            <a:ext cx="7869237" cy="435139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9848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945931"/>
            <a:ext cx="7869891" cy="52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интеллектуальных способностей у учащихся одна из основных задач, стоящих перед образованием. Главной целью образования является подготовка подрастающего поколения к активной жизни в условиях постоянно меняющегося социума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развивать в детях такие качества, которые помогут им успешно адаптироваться к любым изменениям. Особенно важно в начальной школе применение игровых методов, так как известно, что ребёнок легче обучается играя. Одним из таких методов является игра в  шахматы. Шахматы  играют огромную роль в воспитании успешного, самостоятельного, гармонично развитого человека.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В. Путин в послании участникам чемпионата мира по шахматам сказал: «Шахматы- это не просто спорт — они делают человека мудрее и дальновиднее, помогают объективнее оценить сложившуюся ситуацию, просчитать на несколько "ходов" вперед.  А, главное, воспитывают характер».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0"/>
            <a:ext cx="3531476" cy="23858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haxmaty-shar-krasnyj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318" r="20318"/>
          <a:stretch>
            <a:fillRect/>
          </a:stretch>
        </p:blipFill>
        <p:spPr>
          <a:xfrm>
            <a:off x="3887391" y="0"/>
            <a:ext cx="4629150" cy="33948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634" y="1"/>
            <a:ext cx="3626069" cy="6180084"/>
          </a:xfrm>
        </p:spPr>
        <p:txBody>
          <a:bodyPr>
            <a:normAutofit fontScale="85000" lnSpcReduction="10000"/>
          </a:bodyPr>
          <a:lstStyle/>
          <a:p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Полезность изучения шахмат в школе для ускорения общего развития ребенка и раньше отмечали многие школьные педагоги и ученые. Например, известный русский педагог В.А.Сухомлинский так писал о пользе шахмат для развития детей: «Шахматы – превосходная школа последовательного, логического мышления. Игра в шахматы, дисциплинирует мышление, воспитывает сосредоточенность, развивает память».  В своей книге «Сердце отдаю детям» великий русский педагог писал: «Игра в шахматы должна войти в жизнь начальной школы как один из элементов умственной культуры».</a:t>
            </a:r>
          </a:p>
          <a:p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Шахматы для детей несут в себе множество положительных моментов. Воспитательные плюсы от игры в шахматы заключаются в том, что у ребенка появляется целеустремленность, усидчивость, воля и выдержка. Юный шахматист учится самостоятельно принимать решения, не расстраиваться и не унывать, а идти к цели. Шахматы делают ребенка внимательным и собранным.</a:t>
            </a:r>
          </a:p>
          <a:p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Развитое логическое мышление не только помогает ребёнку ориентироваться и уверенно себя чувствовать в окружающем его современном мире, но и способствует его общему умственному развитию.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0455" y="3815255"/>
            <a:ext cx="5192111" cy="2722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каждый ребенок способен стать чемпионом. Но, обучение ребенка шахматам с раннего возраста является отличной   подготовкой и залогом хорошего школьного обучения.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93" y="147145"/>
            <a:ext cx="2874826" cy="69368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525264-group-of-people-is-playing-the-strategic-business-gam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033" r="220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654" y="977462"/>
            <a:ext cx="3636579" cy="5454869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Заключается в раннем обучении игры в шахматы в непринужденной игровой форме, в комплексном использовании занимательного дидактического материала через  организацию игровой деятельности (или организацию разнообразных форм детской деятельности  по обучению игре в шахматы.   </a:t>
            </a:r>
          </a:p>
          <a:p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Отличительной особенностью является направленность на формирование интеллектуальных способностей воспитанников посредством обучения игры в шахматы. В данном  проекте  будет реализовываться педагогическая идея формирования у школьников личностных, </a:t>
            </a:r>
            <a:r>
              <a:rPr lang="ru-R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предметных универсальных учебных действий.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324302" y="672661"/>
            <a:ext cx="6716111" cy="20705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 проекта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в реализации на уроках методики интеллектуального развития детей через обучение игры в шахматы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18897" y="3710151"/>
            <a:ext cx="6800193" cy="22492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основу идеи положена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во внеурочной деятельности использовать обучение игре в шахматы, то это будет способствовать развитию интеллектуального потенциала младших школьников.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http://s1.fotokto.ru/photo/full/27/27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55834" cy="1807779"/>
          </a:xfrm>
          <a:prstGeom prst="rect">
            <a:avLst/>
          </a:prstGeom>
          <a:noFill/>
        </p:spPr>
      </p:pic>
      <p:pic>
        <p:nvPicPr>
          <p:cNvPr id="19463" name="Picture 7" descr="https://xn--80aawhmpwdcy5a5bg.xn--p1ai/wa-data/public/shop/products/04/02/204/images/891/shahatnyj-znachok-cvetnye-shahmaty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690" y="5018690"/>
            <a:ext cx="1839310" cy="1839310"/>
          </a:xfrm>
          <a:prstGeom prst="rect">
            <a:avLst/>
          </a:prstGeom>
          <a:noFill/>
        </p:spPr>
      </p:pic>
      <p:sp>
        <p:nvSpPr>
          <p:cNvPr id="2" name="Горизонтальный свиток 1"/>
          <p:cNvSpPr/>
          <p:nvPr/>
        </p:nvSpPr>
        <p:spPr>
          <a:xfrm>
            <a:off x="1219200" y="714704"/>
            <a:ext cx="6369270" cy="5234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02070" y="1802548"/>
            <a:ext cx="558099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степень влияния игры в шахматы  на интеллектуальное  развитие   школьников.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целью были определены следующие задачи проекта: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35421" y="1177159"/>
            <a:ext cx="7840717" cy="69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066801" y="2270235"/>
            <a:ext cx="7840717" cy="814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72208" y="3457903"/>
            <a:ext cx="7840717" cy="867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135117" y="4766439"/>
            <a:ext cx="7840717" cy="646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93380" y="5764924"/>
            <a:ext cx="7840717" cy="751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08083" y="1290325"/>
            <a:ext cx="6768661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Рассмотреть теоретические подходы влияния игры в шахматы  на интеллектуальное  развитие школьников.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681655" y="2408966"/>
            <a:ext cx="6684579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Выявить и применить в практике наиболее эффективные методы и           приемы интеллектуального развития обучающихся через игру «Шахматы».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86759" y="3620564"/>
            <a:ext cx="648488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Рассмотреть игру в шахматы  как средство активизации развития                  интеллектуальных способностей.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23697" y="4825736"/>
            <a:ext cx="665304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Познакомить обучающихся и родителей с возможностями использования полученных знаний в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13186" y="5756152"/>
            <a:ext cx="6747642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Развивать интеллектуальные способности обучающихся через участие   в шахматных турнирах.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20413"/>
            <a:ext cx="7839635" cy="2837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ожидаемых результатов: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977462"/>
            <a:ext cx="3886200" cy="519950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в школе  программы по обучению игры в шахматы;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знаний в области теории и практики шахматной игры для первого года обучения;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 и, как следствие, успеваемости школьников;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творческой активности учащихся;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использования разнообразных форм организации обучения игре в шахматы;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 детей, различных видов памяти, мышления, внимания, речевой и общей активности;</a:t>
            </a:r>
          </a:p>
          <a:p>
            <a:pPr lvl="0"/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умения анализировать, классифицировать, систематизировать и применять эти умения в практической жизни.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F02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7820" y="1408386"/>
            <a:ext cx="4246179" cy="3531476"/>
          </a:xfr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917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Муниципальное общеобразовательное учреждение «Володарская средняя общеобразовательная школа» Лужского  района Ленинградской  области   Проект на тему:   «Развитие интеллектуальных способностей младших школьников через обучение игре  в шахматы».                                                                       Подготовила: учитель начальных классов                Климова  Мария Георгиевна    </vt:lpstr>
      <vt:lpstr>«Игра в шахматы – не просто праздное развлечение. Некоторые очень ценные качества ума, необходимые в человеческой жизни, требуются в этой игре и укрепляются настолько, что становятся привычкой, которая полезна во многих случаях жизни…» Бенджамин Франклин.</vt:lpstr>
      <vt:lpstr>Актуальность проекта</vt:lpstr>
      <vt:lpstr> </vt:lpstr>
      <vt:lpstr>Новизна</vt:lpstr>
      <vt:lpstr>Слайд 6</vt:lpstr>
      <vt:lpstr>Слайд 7</vt:lpstr>
      <vt:lpstr>В соответствии с целью были определены следующие задачи проекта: </vt:lpstr>
      <vt:lpstr>Прогноз ожидаемых результатов: </vt:lpstr>
      <vt:lpstr>ИССЛЕДОВАТЕЛЬСКАЯ РАБОТА </vt:lpstr>
      <vt:lpstr>Слайд 11</vt:lpstr>
      <vt:lpstr>       На сегодняшний день роль шахматной культуры в жизни общества возросла. Игра в шахматы решает сразу несколько задач:  </vt:lpstr>
      <vt:lpstr>Исследования зарубежных и отечественных психологов говорят о том, что самое ценное умение, которое как можно раньше должно быть сформировано у младших школьников, это умение действовать в уме. Шахматы являются идеальным инструментом для развития умственных действий. Значительное влияние на формирование психических процессов оказывает игровая деятельность, так как в игре развивается внимание и память. Дети лучше сосредотачиваются и больше запоминают. Также шахматы активно развивают память. Основной формой и средством обучения игры в шахматы является дидактические игры, которые подразделяются на несколько групп:</vt:lpstr>
      <vt:lpstr>ЗАКЛЮЧЕНИЕ  Целью проектной работы стала проверка выдвинутой гипотезы: если во внеурочной деятельности использовать обучение игре в шахматы, то это будет способствовать развитию интеллектуального потенциала младших школьников. </vt:lpstr>
      <vt:lpstr>Работа нашла практическое применение и будет использована в МОУ «Володарская средняя школа» в условиях ФГОС на I ступени обучения.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Polzovatel</cp:lastModifiedBy>
  <cp:revision>80</cp:revision>
  <dcterms:created xsi:type="dcterms:W3CDTF">2016-11-18T14:12:19Z</dcterms:created>
  <dcterms:modified xsi:type="dcterms:W3CDTF">2018-03-26T18:30:06Z</dcterms:modified>
</cp:coreProperties>
</file>