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2" r:id="rId5"/>
    <p:sldId id="263" r:id="rId6"/>
    <p:sldId id="260" r:id="rId7"/>
    <p:sldId id="265" r:id="rId8"/>
    <p:sldId id="264" r:id="rId9"/>
    <p:sldId id="259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02DD-A971-4A82-8F8A-7362F630165D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99B8-8580-4175-BC6F-ADC74CAF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5;&#1072;%20&#1089;&#1072;&#1081;&#1090;\20200610_13414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002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62574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14176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«Детский сад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общеразвивающего</a:t>
            </a:r>
            <a:r>
              <a:rPr lang="ru-RU" sz="2000" b="1" dirty="0" smtClean="0">
                <a:solidFill>
                  <a:srgbClr val="002060"/>
                </a:solidFill>
              </a:rPr>
              <a:t> вида № 13 «Ромашка»»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муниципального образования </a:t>
            </a:r>
            <a:r>
              <a:rPr lang="ru-RU" sz="1800" b="1" dirty="0" smtClean="0">
                <a:solidFill>
                  <a:srgbClr val="002060"/>
                </a:solidFill>
              </a:rPr>
              <a:t>городской округ Симферополь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Республики Крым</a:t>
            </a: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NOUT\Desktop\ромашка4.png"/>
          <p:cNvPicPr/>
          <p:nvPr/>
        </p:nvPicPr>
        <p:blipFill>
          <a:blip r:embed="rId3" cstate="print"/>
          <a:srcRect l="8499" t="12979" r="3780" b="18676"/>
          <a:stretch>
            <a:fillRect/>
          </a:stretch>
        </p:blipFill>
        <p:spPr bwMode="auto">
          <a:xfrm>
            <a:off x="0" y="0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2" y="428604"/>
            <a:ext cx="4286248" cy="56975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Планируйте свое время так, чтобы в первый месяц посещения ребенком детского сада у Вас была возможность не оставлять его там на целый день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Первые недели посещения детского сада должны быть ограничены 3-4 часами, позже можно оставить малыша до обеда, в конце месяца (если это рекомендует воспитатель) приводить малыша на целый день.</a:t>
            </a:r>
            <a:endParaRPr lang="ru-RU" dirty="0"/>
          </a:p>
        </p:txBody>
      </p:sp>
      <p:pic>
        <p:nvPicPr>
          <p:cNvPr id="5" name="Содержимое 8" descr="s120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20743573">
            <a:off x="514582" y="2024076"/>
            <a:ext cx="4038600" cy="294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Спокойное утро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 Главное правило таково: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«Спокойна мама – спокоен малыш»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21302018">
            <a:off x="239701" y="2527386"/>
            <a:ext cx="4040188" cy="6429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Состояние малыша утром!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643314"/>
            <a:ext cx="4040188" cy="2480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4876" y="2000240"/>
            <a:ext cx="4041775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Прощаемся быстро  и позитивно!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4286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красивая-мать-redhead-обнимая-ее-молодого-сына-изолированная-иллюстрация-10321261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46712" y="2827686"/>
            <a:ext cx="3340130" cy="362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9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45093">
            <a:off x="4143372" y="357166"/>
            <a:ext cx="4614866" cy="1071570"/>
          </a:xfr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/>
              <a:t>Ваш ребенок пришел в  детский сад</a:t>
            </a:r>
            <a:r>
              <a:rPr lang="ru-RU" sz="3100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00306"/>
            <a:ext cx="7758138" cy="407196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Изначально объясните ребенку, что такое детский сад и зачем туда ходят дети.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Заочно познакомьте ребенка с детским садом во время вашей прогулки.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Заранее познакомьтесь с распорядком садика и постепенно вводите этот режим дня дома.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Обязательно соблюдайте график адаптации, т.е. режим кратковременного пребывания ребенка в детском саду.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Можете дать ребенку с собой игрушку или книжку, словом «кусочек» дома.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Ежедневно общайтесь с воспитателем.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Поддерживайте ребенка в период адаптации</a:t>
            </a:r>
            <a:endParaRPr lang="ru-RU" dirty="0"/>
          </a:p>
        </p:txBody>
      </p:sp>
      <p:pic>
        <p:nvPicPr>
          <p:cNvPr id="4" name="Picture 2" descr="C:\Users\эльвина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337928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0886712">
            <a:off x="285720" y="214311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Терпения вам и удачи!</a:t>
            </a:r>
            <a:endParaRPr lang="ru-RU" dirty="0"/>
          </a:p>
        </p:txBody>
      </p:sp>
    </p:spTree>
  </p:cSld>
  <p:clrMapOvr>
    <a:masterClrMapping/>
  </p:clrMapOvr>
  <p:transition advClick="0" advTm="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Знакомимся с воспитателем:</a:t>
            </a:r>
            <a:br>
              <a:rPr lang="ru-RU" dirty="0" smtClean="0"/>
            </a:br>
            <a:r>
              <a:rPr lang="ru-RU" dirty="0" smtClean="0"/>
              <a:t>Елена Валентиновна Боровик </a:t>
            </a:r>
            <a:endParaRPr lang="ru-RU" dirty="0"/>
          </a:p>
        </p:txBody>
      </p:sp>
      <p:pic>
        <p:nvPicPr>
          <p:cNvPr id="8" name="20200610_1341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667547" cy="5000660"/>
          </a:xfrm>
          <a:prstGeom prst="rect">
            <a:avLst/>
          </a:prstGeom>
        </p:spPr>
      </p:pic>
    </p:spTree>
  </p:cSld>
  <p:clrMapOvr>
    <a:masterClrMapping/>
  </p:clrMapOvr>
  <p:transition advClick="0" advTm="4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68000591c53a27cab7fd31380d344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928934"/>
            <a:ext cx="5786446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1715">
            <a:off x="415340" y="366778"/>
            <a:ext cx="6929486" cy="22445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Советы заботливым родителям при поступлении их ребенка в детский сад</a:t>
            </a:r>
            <a:endParaRPr lang="ru-RU" dirty="0"/>
          </a:p>
        </p:txBody>
      </p:sp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Кому адаптироваться легче?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Детям</a:t>
            </a:r>
            <a:r>
              <a:rPr lang="ru-RU" dirty="0" smtClean="0">
                <a:latin typeface="Times New Roman" pitchFamily="18" charset="0"/>
              </a:rPr>
              <a:t>, чьи родители </a:t>
            </a:r>
            <a:r>
              <a:rPr lang="ru-RU" b="1" i="1" u="sng" dirty="0" smtClean="0">
                <a:latin typeface="Times New Roman" pitchFamily="18" charset="0"/>
              </a:rPr>
              <a:t>готовили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их к посещению сада </a:t>
            </a:r>
            <a:r>
              <a:rPr lang="ru-RU" b="1" i="1" u="sng" dirty="0" smtClean="0">
                <a:latin typeface="Times New Roman" pitchFamily="18" charset="0"/>
              </a:rPr>
              <a:t>заранее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Детям</a:t>
            </a:r>
            <a:r>
              <a:rPr lang="ru-RU" dirty="0" smtClean="0">
                <a:latin typeface="Times New Roman" pitchFamily="18" charset="0"/>
              </a:rPr>
              <a:t>, имеющим </a:t>
            </a:r>
            <a:r>
              <a:rPr lang="ru-RU" b="1" i="1" u="sng" dirty="0" smtClean="0">
                <a:latin typeface="Times New Roman" pitchFamily="18" charset="0"/>
              </a:rPr>
              <a:t>навыки самостоятельности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Детям</a:t>
            </a:r>
            <a:r>
              <a:rPr lang="ru-RU" dirty="0" smtClean="0">
                <a:latin typeface="Times New Roman" pitchFamily="18" charset="0"/>
              </a:rPr>
              <a:t>, чей </a:t>
            </a:r>
            <a:r>
              <a:rPr lang="ru-RU" b="1" i="1" u="sng" dirty="0" smtClean="0">
                <a:latin typeface="Times New Roman" pitchFamily="18" charset="0"/>
              </a:rPr>
              <a:t>режим близок к режиму сада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Детям</a:t>
            </a:r>
            <a:r>
              <a:rPr lang="ru-RU" dirty="0" smtClean="0">
                <a:latin typeface="Times New Roman" pitchFamily="18" charset="0"/>
              </a:rPr>
              <a:t>, чей рацион питания </a:t>
            </a:r>
            <a:r>
              <a:rPr lang="ru-RU" b="1" i="1" u="sng" dirty="0" smtClean="0">
                <a:latin typeface="Times New Roman" pitchFamily="18" charset="0"/>
              </a:rPr>
              <a:t>приближен к рациону сада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5" name="Содержимое 4" descr="7924bee23f4cb27ed5da076fe17094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857364"/>
            <a:ext cx="3741682" cy="3520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1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Чем могут помочь мама и папа?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</a:rPr>
              <a:t>В присутствии ребенка всегда отзывайтесь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положительно о воспитателях и садике.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 выходные </a:t>
            </a:r>
            <a:r>
              <a:rPr lang="ru-RU" b="1" dirty="0" smtClean="0">
                <a:latin typeface="Times New Roman" pitchFamily="18" charset="0"/>
              </a:rPr>
              <a:t>дни </a:t>
            </a:r>
            <a:r>
              <a:rPr lang="ru-RU" b="1" i="1" u="sng" dirty="0" smtClean="0">
                <a:latin typeface="Times New Roman" pitchFamily="18" charset="0"/>
              </a:rPr>
              <a:t>не меняйте режим дня ребенка</a:t>
            </a:r>
            <a:r>
              <a:rPr lang="ru-RU" b="1" dirty="0" smtClean="0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</a:rPr>
              <a:t>Постарайтесь, чтобы дома малыша окружала спокойная и бесконфликтная атмосфера.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</a:rPr>
              <a:t>Будьте </a:t>
            </a:r>
            <a:r>
              <a:rPr lang="ru-RU" b="1" i="1" dirty="0" smtClean="0">
                <a:latin typeface="Times New Roman" pitchFamily="18" charset="0"/>
              </a:rPr>
              <a:t>терпимее</a:t>
            </a:r>
            <a:r>
              <a:rPr lang="ru-RU" b="1" dirty="0" smtClean="0">
                <a:latin typeface="Times New Roman" pitchFamily="18" charset="0"/>
              </a:rPr>
              <a:t> к капризам.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</a:rPr>
              <a:t>Дайте в сад любимую игрушку.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Готовим ребенка к детскому саду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21226522">
            <a:off x="285720" y="1357298"/>
            <a:ext cx="3829048" cy="10001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4800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ru-RU" sz="8000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ru-RU" sz="8000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ru-RU" sz="80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/>
              <a:t>1.    Играйте с ребенком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/>
              <a:t> в детский сад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571743"/>
            <a:ext cx="4040188" cy="4000529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Играйте с ребенком дома в детский сад, начиная от бытовых процессов (кормление, одевание, сон), до игр и занятий.</a:t>
            </a:r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r>
              <a:rPr lang="ru-RU" dirty="0" smtClean="0"/>
              <a:t> Роль ребенка может выполнять сам ребенок или какая-нибудь игрушка.</a:t>
            </a:r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r>
              <a:rPr lang="ru-RU" dirty="0" smtClean="0"/>
              <a:t> «Вот как Саша аккуратно кушает, как ребятки в детском саду», «Все ребятки спать легли в свои кроватки и Танечка тоже спать ляжет в свою кроватку».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072462" y="1857363"/>
            <a:ext cx="614338" cy="31751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3f7e6d519102934f4b91c8118ee0fe22-1024x72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836648">
            <a:off x="4909153" y="2411657"/>
            <a:ext cx="3740213" cy="266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0537">
            <a:off x="955041" y="1393774"/>
            <a:ext cx="3900486" cy="7499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2.</a:t>
            </a:r>
            <a:r>
              <a:rPr lang="ru-RU" sz="3200" b="1" dirty="0" smtClean="0"/>
              <a:t> </a:t>
            </a:r>
            <a:r>
              <a:rPr lang="ru-RU" sz="2000" b="1" dirty="0" smtClean="0"/>
              <a:t>Учите малыша играть </a:t>
            </a:r>
            <a:endParaRPr lang="ru-RU" sz="3200" b="1" dirty="0"/>
          </a:p>
        </p:txBody>
      </p:sp>
      <p:pic>
        <p:nvPicPr>
          <p:cNvPr id="6" name="Содержимое 5" descr="307_59db972353ee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3252814" cy="2964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d0bfd0b5d180d0b2d18bd0b5-d0b4d0bdd0b8-d0b2-d0b4d0b5d182d181d0bad0bed0bc-d181d0b0d0b4d18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000628" y="2285992"/>
            <a:ext cx="3443851" cy="260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85011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Готовим ребенка к детскому саду</a:t>
            </a:r>
            <a:endParaRPr lang="ru-RU" sz="4400" dirty="0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19562">
            <a:off x="764916" y="1328441"/>
            <a:ext cx="3757610" cy="9890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3. Приучайте ребенка к самостоятельности </a:t>
            </a:r>
            <a:endParaRPr lang="ru-RU" sz="2000" b="1" dirty="0"/>
          </a:p>
        </p:txBody>
      </p:sp>
      <p:pic>
        <p:nvPicPr>
          <p:cNvPr id="9" name="Содержимое 8" descr="58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3071810"/>
            <a:ext cx="3252782" cy="2827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0be5a935b11c72a7920f1ed135e1b0b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8" y="1785926"/>
            <a:ext cx="2500330" cy="257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18268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Готовим ребенка к детскому саду</a:t>
            </a:r>
            <a:endParaRPr lang="ru-RU" sz="4400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Немного о готовности</a:t>
            </a:r>
            <a:br>
              <a:rPr lang="ru-RU" b="1" dirty="0" smtClean="0"/>
            </a:br>
            <a:r>
              <a:rPr lang="ru-RU" b="1" dirty="0" smtClean="0"/>
              <a:t>самих </a:t>
            </a:r>
            <a:r>
              <a:rPr lang="ru-RU" b="1" dirty="0"/>
              <a:t> 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90063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Самое </a:t>
            </a:r>
            <a:r>
              <a:rPr lang="ru-RU" dirty="0"/>
              <a:t>главное – </a:t>
            </a:r>
            <a:r>
              <a:rPr lang="ru-RU" b="1" i="1" dirty="0" smtClean="0">
                <a:solidFill>
                  <a:srgbClr val="FF0000"/>
                </a:solidFill>
              </a:rPr>
              <a:t>Ваш положительный </a:t>
            </a:r>
            <a:r>
              <a:rPr lang="ru-RU" b="1" i="1" dirty="0">
                <a:solidFill>
                  <a:srgbClr val="FF0000"/>
                </a:solidFill>
              </a:rPr>
              <a:t>настрой на детский сад</a:t>
            </a:r>
            <a:r>
              <a:rPr lang="ru-RU" dirty="0"/>
              <a:t>, если вы верите, что детский сад самое лучшее место на земле для вашего ребенка, так же будет считать и ваш ребенок, пусть пока на уровне внутренних </a:t>
            </a:r>
            <a:r>
              <a:rPr lang="ru-RU" dirty="0" smtClean="0"/>
              <a:t>ощущений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s1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813059">
            <a:off x="4423016" y="2067803"/>
            <a:ext cx="4038600" cy="347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398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Муниципальное бюджетное дошкольное образовательное учреждение «Детский сад общеразвивающего вида № 13 «Ромашка»» муниципального образования городской округ Симферополь Республики Крым </vt:lpstr>
      <vt:lpstr>Знакомимся с воспитателем: Елена Валентиновна Боровик </vt:lpstr>
      <vt:lpstr>Советы заботливым родителям при поступлении их ребенка в детский сад</vt:lpstr>
      <vt:lpstr>Кому адаптироваться легче?</vt:lpstr>
      <vt:lpstr>Чем могут помочь мама и папа?</vt:lpstr>
      <vt:lpstr>Готовим ребенка к детскому саду</vt:lpstr>
      <vt:lpstr>2. Учите малыша играть </vt:lpstr>
      <vt:lpstr>3. Приучайте ребенка к самостоятельности </vt:lpstr>
      <vt:lpstr> Немного о готовности самих   родителей </vt:lpstr>
      <vt:lpstr>Слайд 10</vt:lpstr>
      <vt:lpstr>Спокойное утро  Главное правило таково: «Спокойна мама – спокоен малыш» </vt:lpstr>
      <vt:lpstr>Ваш ребенок пришел в  детский сад </vt:lpstr>
      <vt:lpstr>Терпения вам и удачи!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45</cp:revision>
  <dcterms:created xsi:type="dcterms:W3CDTF">2020-06-08T10:11:44Z</dcterms:created>
  <dcterms:modified xsi:type="dcterms:W3CDTF">2020-06-11T10:05:25Z</dcterms:modified>
</cp:coreProperties>
</file>