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97" autoAdjust="0"/>
    <p:restoredTop sz="94660"/>
  </p:normalViewPr>
  <p:slideViewPr>
    <p:cSldViewPr>
      <p:cViewPr>
        <p:scale>
          <a:sx n="64" d="100"/>
          <a:sy n="64" d="100"/>
        </p:scale>
        <p:origin x="-15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9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7.jpeg"/><Relationship Id="rId18" Type="http://schemas.openxmlformats.org/officeDocument/2006/relationships/slide" Target="slide4.xml"/><Relationship Id="rId26" Type="http://schemas.openxmlformats.org/officeDocument/2006/relationships/image" Target="../media/image14.jpe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jpeg"/><Relationship Id="rId12" Type="http://schemas.openxmlformats.org/officeDocument/2006/relationships/slide" Target="slide12.xml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2" Type="http://schemas.openxmlformats.org/officeDocument/2006/relationships/slide" Target="slide8.xml"/><Relationship Id="rId16" Type="http://schemas.openxmlformats.org/officeDocument/2006/relationships/slide" Target="slide3.xml"/><Relationship Id="rId20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6.png"/><Relationship Id="rId24" Type="http://schemas.openxmlformats.org/officeDocument/2006/relationships/slide" Target="slide5.xml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23" Type="http://schemas.openxmlformats.org/officeDocument/2006/relationships/image" Target="../media/image12.png"/><Relationship Id="rId28" Type="http://schemas.openxmlformats.org/officeDocument/2006/relationships/image" Target="../media/image16.jpeg"/><Relationship Id="rId10" Type="http://schemas.openxmlformats.org/officeDocument/2006/relationships/slide" Target="slide13.xml"/><Relationship Id="rId19" Type="http://schemas.openxmlformats.org/officeDocument/2006/relationships/image" Target="../media/image10.jpeg"/><Relationship Id="rId4" Type="http://schemas.openxmlformats.org/officeDocument/2006/relationships/slide" Target="slide10.xml"/><Relationship Id="rId9" Type="http://schemas.openxmlformats.org/officeDocument/2006/relationships/image" Target="../media/image5.png"/><Relationship Id="rId14" Type="http://schemas.openxmlformats.org/officeDocument/2006/relationships/slide" Target="slide2.xml"/><Relationship Id="rId22" Type="http://schemas.openxmlformats.org/officeDocument/2006/relationships/slide" Target="slide6.xml"/><Relationship Id="rId27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7.jpeg"/><Relationship Id="rId18" Type="http://schemas.openxmlformats.org/officeDocument/2006/relationships/slide" Target="slide4.xml"/><Relationship Id="rId26" Type="http://schemas.openxmlformats.org/officeDocument/2006/relationships/image" Target="../media/image17.jpe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jpeg"/><Relationship Id="rId12" Type="http://schemas.openxmlformats.org/officeDocument/2006/relationships/slide" Target="slide12.xml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2" Type="http://schemas.openxmlformats.org/officeDocument/2006/relationships/slide" Target="slide8.xml"/><Relationship Id="rId16" Type="http://schemas.openxmlformats.org/officeDocument/2006/relationships/slide" Target="slide3.xml"/><Relationship Id="rId20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6.png"/><Relationship Id="rId24" Type="http://schemas.openxmlformats.org/officeDocument/2006/relationships/slide" Target="slide5.xml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23" Type="http://schemas.openxmlformats.org/officeDocument/2006/relationships/image" Target="../media/image12.png"/><Relationship Id="rId28" Type="http://schemas.openxmlformats.org/officeDocument/2006/relationships/image" Target="../media/image19.jpeg"/><Relationship Id="rId10" Type="http://schemas.openxmlformats.org/officeDocument/2006/relationships/slide" Target="slide13.xml"/><Relationship Id="rId19" Type="http://schemas.openxmlformats.org/officeDocument/2006/relationships/image" Target="../media/image10.jpeg"/><Relationship Id="rId4" Type="http://schemas.openxmlformats.org/officeDocument/2006/relationships/slide" Target="slide10.xml"/><Relationship Id="rId9" Type="http://schemas.openxmlformats.org/officeDocument/2006/relationships/image" Target="../media/image5.png"/><Relationship Id="rId14" Type="http://schemas.openxmlformats.org/officeDocument/2006/relationships/slide" Target="slide2.xml"/><Relationship Id="rId22" Type="http://schemas.openxmlformats.org/officeDocument/2006/relationships/slide" Target="slide6.xml"/><Relationship Id="rId27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7.jpeg"/><Relationship Id="rId18" Type="http://schemas.openxmlformats.org/officeDocument/2006/relationships/slide" Target="slide4.xml"/><Relationship Id="rId26" Type="http://schemas.openxmlformats.org/officeDocument/2006/relationships/image" Target="../media/image20.jpe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jpeg"/><Relationship Id="rId12" Type="http://schemas.openxmlformats.org/officeDocument/2006/relationships/slide" Target="slide12.xml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2" Type="http://schemas.openxmlformats.org/officeDocument/2006/relationships/slide" Target="slide8.xml"/><Relationship Id="rId16" Type="http://schemas.openxmlformats.org/officeDocument/2006/relationships/slide" Target="slide3.xml"/><Relationship Id="rId20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6.png"/><Relationship Id="rId24" Type="http://schemas.openxmlformats.org/officeDocument/2006/relationships/slide" Target="slide5.xml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23" Type="http://schemas.openxmlformats.org/officeDocument/2006/relationships/image" Target="../media/image12.png"/><Relationship Id="rId10" Type="http://schemas.openxmlformats.org/officeDocument/2006/relationships/slide" Target="slide13.xml"/><Relationship Id="rId19" Type="http://schemas.openxmlformats.org/officeDocument/2006/relationships/image" Target="../media/image10.jpeg"/><Relationship Id="rId4" Type="http://schemas.openxmlformats.org/officeDocument/2006/relationships/slide" Target="slide10.xml"/><Relationship Id="rId9" Type="http://schemas.openxmlformats.org/officeDocument/2006/relationships/image" Target="../media/image5.png"/><Relationship Id="rId14" Type="http://schemas.openxmlformats.org/officeDocument/2006/relationships/slide" Target="slide2.xml"/><Relationship Id="rId22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7.jpeg"/><Relationship Id="rId18" Type="http://schemas.openxmlformats.org/officeDocument/2006/relationships/slide" Target="slide4.xml"/><Relationship Id="rId26" Type="http://schemas.openxmlformats.org/officeDocument/2006/relationships/image" Target="../media/image21.jpe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jpeg"/><Relationship Id="rId12" Type="http://schemas.openxmlformats.org/officeDocument/2006/relationships/slide" Target="slide12.xml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2" Type="http://schemas.openxmlformats.org/officeDocument/2006/relationships/slide" Target="slide8.xml"/><Relationship Id="rId16" Type="http://schemas.openxmlformats.org/officeDocument/2006/relationships/slide" Target="slide3.xml"/><Relationship Id="rId20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6.png"/><Relationship Id="rId24" Type="http://schemas.openxmlformats.org/officeDocument/2006/relationships/slide" Target="slide5.xml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23" Type="http://schemas.openxmlformats.org/officeDocument/2006/relationships/image" Target="../media/image12.png"/><Relationship Id="rId10" Type="http://schemas.openxmlformats.org/officeDocument/2006/relationships/slide" Target="slide13.xml"/><Relationship Id="rId19" Type="http://schemas.openxmlformats.org/officeDocument/2006/relationships/image" Target="../media/image10.jpeg"/><Relationship Id="rId4" Type="http://schemas.openxmlformats.org/officeDocument/2006/relationships/slide" Target="slide10.xml"/><Relationship Id="rId9" Type="http://schemas.openxmlformats.org/officeDocument/2006/relationships/image" Target="../media/image5.png"/><Relationship Id="rId14" Type="http://schemas.openxmlformats.org/officeDocument/2006/relationships/slide" Target="slide2.xml"/><Relationship Id="rId22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slide" Target="slide5.xml"/><Relationship Id="rId18" Type="http://schemas.openxmlformats.org/officeDocument/2006/relationships/image" Target="../media/image3.jpeg"/><Relationship Id="rId26" Type="http://schemas.openxmlformats.org/officeDocument/2006/relationships/image" Target="../media/image7.jpeg"/><Relationship Id="rId3" Type="http://schemas.openxmlformats.org/officeDocument/2006/relationships/slide" Target="slide2.xml"/><Relationship Id="rId21" Type="http://schemas.openxmlformats.org/officeDocument/2006/relationships/slide" Target="slide11.xml"/><Relationship Id="rId7" Type="http://schemas.openxmlformats.org/officeDocument/2006/relationships/slide" Target="slide4.xml"/><Relationship Id="rId12" Type="http://schemas.openxmlformats.org/officeDocument/2006/relationships/image" Target="../media/image12.png"/><Relationship Id="rId17" Type="http://schemas.openxmlformats.org/officeDocument/2006/relationships/slide" Target="slide10.xml"/><Relationship Id="rId25" Type="http://schemas.openxmlformats.org/officeDocument/2006/relationships/slide" Target="slide12.xml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.png"/><Relationship Id="rId20" Type="http://schemas.openxmlformats.org/officeDocument/2006/relationships/image" Target="../media/image4.jpeg"/><Relationship Id="rId29" Type="http://schemas.openxmlformats.org/officeDocument/2006/relationships/image" Target="../media/image24.jpeg"/><Relationship Id="rId1" Type="http://schemas.openxmlformats.org/officeDocument/2006/relationships/audio" Target="file:///C:\Users\&#1042;&#1080;&#1082;&#1090;&#1086;&#1088;\Videos\Movavi%20Library\&#1054;&#1073;&#1077;&#1079;&#1100;&#1103;&#1085;&#1082;&#1080;.mp3" TargetMode="External"/><Relationship Id="rId6" Type="http://schemas.openxmlformats.org/officeDocument/2006/relationships/image" Target="../media/image9.jpeg"/><Relationship Id="rId11" Type="http://schemas.openxmlformats.org/officeDocument/2006/relationships/slide" Target="slide6.xml"/><Relationship Id="rId24" Type="http://schemas.openxmlformats.org/officeDocument/2006/relationships/image" Target="../media/image6.png"/><Relationship Id="rId5" Type="http://schemas.openxmlformats.org/officeDocument/2006/relationships/slide" Target="slide3.xml"/><Relationship Id="rId15" Type="http://schemas.openxmlformats.org/officeDocument/2006/relationships/slide" Target="slide8.xml"/><Relationship Id="rId23" Type="http://schemas.openxmlformats.org/officeDocument/2006/relationships/slide" Target="slide13.xml"/><Relationship Id="rId28" Type="http://schemas.openxmlformats.org/officeDocument/2006/relationships/image" Target="../media/image23.png"/><Relationship Id="rId10" Type="http://schemas.openxmlformats.org/officeDocument/2006/relationships/image" Target="../media/image11.png"/><Relationship Id="rId19" Type="http://schemas.openxmlformats.org/officeDocument/2006/relationships/slide" Target="slide9.xml"/><Relationship Id="rId4" Type="http://schemas.openxmlformats.org/officeDocument/2006/relationships/image" Target="../media/image8.jpeg"/><Relationship Id="rId9" Type="http://schemas.openxmlformats.org/officeDocument/2006/relationships/slide" Target="slide7.xml"/><Relationship Id="rId14" Type="http://schemas.openxmlformats.org/officeDocument/2006/relationships/image" Target="../media/image13.jpeg"/><Relationship Id="rId22" Type="http://schemas.openxmlformats.org/officeDocument/2006/relationships/image" Target="../media/image5.png"/><Relationship Id="rId27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slide" Target="slide5.xml"/><Relationship Id="rId18" Type="http://schemas.openxmlformats.org/officeDocument/2006/relationships/image" Target="../media/image3.jpeg"/><Relationship Id="rId26" Type="http://schemas.openxmlformats.org/officeDocument/2006/relationships/image" Target="../media/image7.jpeg"/><Relationship Id="rId3" Type="http://schemas.openxmlformats.org/officeDocument/2006/relationships/slide" Target="slide2.xml"/><Relationship Id="rId21" Type="http://schemas.openxmlformats.org/officeDocument/2006/relationships/slide" Target="slide11.xml"/><Relationship Id="rId7" Type="http://schemas.openxmlformats.org/officeDocument/2006/relationships/slide" Target="slide4.xml"/><Relationship Id="rId12" Type="http://schemas.openxmlformats.org/officeDocument/2006/relationships/image" Target="../media/image12.png"/><Relationship Id="rId17" Type="http://schemas.openxmlformats.org/officeDocument/2006/relationships/slide" Target="slide10.xml"/><Relationship Id="rId25" Type="http://schemas.openxmlformats.org/officeDocument/2006/relationships/slide" Target="slide12.xml"/><Relationship Id="rId2" Type="http://schemas.openxmlformats.org/officeDocument/2006/relationships/image" Target="../media/image25.jpeg"/><Relationship Id="rId16" Type="http://schemas.openxmlformats.org/officeDocument/2006/relationships/image" Target="../media/image2.png"/><Relationship Id="rId20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slide" Target="slide6.xml"/><Relationship Id="rId24" Type="http://schemas.openxmlformats.org/officeDocument/2006/relationships/image" Target="../media/image6.png"/><Relationship Id="rId5" Type="http://schemas.openxmlformats.org/officeDocument/2006/relationships/slide" Target="slide3.xml"/><Relationship Id="rId15" Type="http://schemas.openxmlformats.org/officeDocument/2006/relationships/slide" Target="slide8.xml"/><Relationship Id="rId23" Type="http://schemas.openxmlformats.org/officeDocument/2006/relationships/slide" Target="slide13.xml"/><Relationship Id="rId10" Type="http://schemas.openxmlformats.org/officeDocument/2006/relationships/image" Target="../media/image11.png"/><Relationship Id="rId19" Type="http://schemas.openxmlformats.org/officeDocument/2006/relationships/slide" Target="slide9.xml"/><Relationship Id="rId4" Type="http://schemas.openxmlformats.org/officeDocument/2006/relationships/image" Target="../media/image8.jpeg"/><Relationship Id="rId9" Type="http://schemas.openxmlformats.org/officeDocument/2006/relationships/slide" Target="slide7.xml"/><Relationship Id="rId14" Type="http://schemas.openxmlformats.org/officeDocument/2006/relationships/image" Target="../media/image13.jpeg"/><Relationship Id="rId2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7.jpeg"/><Relationship Id="rId18" Type="http://schemas.openxmlformats.org/officeDocument/2006/relationships/slide" Target="slide4.xml"/><Relationship Id="rId26" Type="http://schemas.openxmlformats.org/officeDocument/2006/relationships/image" Target="../media/image26.jpe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jpeg"/><Relationship Id="rId12" Type="http://schemas.openxmlformats.org/officeDocument/2006/relationships/slide" Target="slide12.xml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2" Type="http://schemas.openxmlformats.org/officeDocument/2006/relationships/slide" Target="slide8.xml"/><Relationship Id="rId16" Type="http://schemas.openxmlformats.org/officeDocument/2006/relationships/slide" Target="slide3.xml"/><Relationship Id="rId20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6.png"/><Relationship Id="rId24" Type="http://schemas.openxmlformats.org/officeDocument/2006/relationships/slide" Target="slide5.xml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23" Type="http://schemas.openxmlformats.org/officeDocument/2006/relationships/image" Target="../media/image12.png"/><Relationship Id="rId10" Type="http://schemas.openxmlformats.org/officeDocument/2006/relationships/slide" Target="slide13.xml"/><Relationship Id="rId19" Type="http://schemas.openxmlformats.org/officeDocument/2006/relationships/image" Target="../media/image10.jpeg"/><Relationship Id="rId4" Type="http://schemas.openxmlformats.org/officeDocument/2006/relationships/slide" Target="slide10.xml"/><Relationship Id="rId9" Type="http://schemas.openxmlformats.org/officeDocument/2006/relationships/image" Target="../media/image5.png"/><Relationship Id="rId14" Type="http://schemas.openxmlformats.org/officeDocument/2006/relationships/slide" Target="slide2.xml"/><Relationship Id="rId22" Type="http://schemas.openxmlformats.org/officeDocument/2006/relationships/slide" Target="slide6.xml"/><Relationship Id="rId27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13.jpeg"/><Relationship Id="rId18" Type="http://schemas.openxmlformats.org/officeDocument/2006/relationships/slide" Target="slide9.xml"/><Relationship Id="rId26" Type="http://schemas.openxmlformats.org/officeDocument/2006/relationships/image" Target="../media/image28.png"/><Relationship Id="rId3" Type="http://schemas.openxmlformats.org/officeDocument/2006/relationships/image" Target="../media/image8.jpeg"/><Relationship Id="rId21" Type="http://schemas.openxmlformats.org/officeDocument/2006/relationships/image" Target="../media/image5.png"/><Relationship Id="rId7" Type="http://schemas.openxmlformats.org/officeDocument/2006/relationships/image" Target="../media/image10.jpeg"/><Relationship Id="rId12" Type="http://schemas.openxmlformats.org/officeDocument/2006/relationships/slide" Target="slide5.xml"/><Relationship Id="rId17" Type="http://schemas.openxmlformats.org/officeDocument/2006/relationships/image" Target="../media/image3.jpeg"/><Relationship Id="rId25" Type="http://schemas.openxmlformats.org/officeDocument/2006/relationships/image" Target="../media/image7.jpeg"/><Relationship Id="rId2" Type="http://schemas.openxmlformats.org/officeDocument/2006/relationships/slide" Target="slide2.xml"/><Relationship Id="rId16" Type="http://schemas.openxmlformats.org/officeDocument/2006/relationships/slide" Target="slide10.xml"/><Relationship Id="rId20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image" Target="../media/image12.png"/><Relationship Id="rId24" Type="http://schemas.openxmlformats.org/officeDocument/2006/relationships/slide" Target="slide12.xml"/><Relationship Id="rId5" Type="http://schemas.openxmlformats.org/officeDocument/2006/relationships/image" Target="../media/image9.jpeg"/><Relationship Id="rId15" Type="http://schemas.openxmlformats.org/officeDocument/2006/relationships/image" Target="../media/image2.png"/><Relationship Id="rId23" Type="http://schemas.openxmlformats.org/officeDocument/2006/relationships/image" Target="../media/image6.png"/><Relationship Id="rId10" Type="http://schemas.openxmlformats.org/officeDocument/2006/relationships/slide" Target="slide6.xml"/><Relationship Id="rId19" Type="http://schemas.openxmlformats.org/officeDocument/2006/relationships/image" Target="../media/image4.jpeg"/><Relationship Id="rId4" Type="http://schemas.openxmlformats.org/officeDocument/2006/relationships/slide" Target="slide3.xml"/><Relationship Id="rId9" Type="http://schemas.openxmlformats.org/officeDocument/2006/relationships/image" Target="../media/image11.png"/><Relationship Id="rId14" Type="http://schemas.openxmlformats.org/officeDocument/2006/relationships/slide" Target="slide8.xml"/><Relationship Id="rId22" Type="http://schemas.openxmlformats.org/officeDocument/2006/relationships/slide" Target="slide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13.jpeg"/><Relationship Id="rId18" Type="http://schemas.openxmlformats.org/officeDocument/2006/relationships/slide" Target="slide9.xml"/><Relationship Id="rId26" Type="http://schemas.openxmlformats.org/officeDocument/2006/relationships/image" Target="../media/image29.jpeg"/><Relationship Id="rId3" Type="http://schemas.openxmlformats.org/officeDocument/2006/relationships/image" Target="../media/image8.jpeg"/><Relationship Id="rId21" Type="http://schemas.openxmlformats.org/officeDocument/2006/relationships/image" Target="../media/image5.png"/><Relationship Id="rId7" Type="http://schemas.openxmlformats.org/officeDocument/2006/relationships/image" Target="../media/image10.jpeg"/><Relationship Id="rId12" Type="http://schemas.openxmlformats.org/officeDocument/2006/relationships/slide" Target="slide5.xml"/><Relationship Id="rId17" Type="http://schemas.openxmlformats.org/officeDocument/2006/relationships/image" Target="../media/image3.jpeg"/><Relationship Id="rId25" Type="http://schemas.openxmlformats.org/officeDocument/2006/relationships/image" Target="../media/image7.jpeg"/><Relationship Id="rId2" Type="http://schemas.openxmlformats.org/officeDocument/2006/relationships/slide" Target="slide2.xml"/><Relationship Id="rId16" Type="http://schemas.openxmlformats.org/officeDocument/2006/relationships/slide" Target="slide10.xml"/><Relationship Id="rId20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image" Target="../media/image12.png"/><Relationship Id="rId24" Type="http://schemas.openxmlformats.org/officeDocument/2006/relationships/slide" Target="slide12.xml"/><Relationship Id="rId5" Type="http://schemas.openxmlformats.org/officeDocument/2006/relationships/image" Target="../media/image9.jpeg"/><Relationship Id="rId15" Type="http://schemas.openxmlformats.org/officeDocument/2006/relationships/image" Target="../media/image2.png"/><Relationship Id="rId23" Type="http://schemas.openxmlformats.org/officeDocument/2006/relationships/image" Target="../media/image6.png"/><Relationship Id="rId10" Type="http://schemas.openxmlformats.org/officeDocument/2006/relationships/slide" Target="slide6.xml"/><Relationship Id="rId19" Type="http://schemas.openxmlformats.org/officeDocument/2006/relationships/image" Target="../media/image4.jpeg"/><Relationship Id="rId4" Type="http://schemas.openxmlformats.org/officeDocument/2006/relationships/slide" Target="slide3.xml"/><Relationship Id="rId9" Type="http://schemas.openxmlformats.org/officeDocument/2006/relationships/image" Target="../media/image11.png"/><Relationship Id="rId14" Type="http://schemas.openxmlformats.org/officeDocument/2006/relationships/slide" Target="slide8.xml"/><Relationship Id="rId22" Type="http://schemas.openxmlformats.org/officeDocument/2006/relationships/slide" Target="slide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7.jpeg"/><Relationship Id="rId18" Type="http://schemas.openxmlformats.org/officeDocument/2006/relationships/slide" Target="slide4.xml"/><Relationship Id="rId26" Type="http://schemas.openxmlformats.org/officeDocument/2006/relationships/image" Target="../media/image30.jpeg"/><Relationship Id="rId3" Type="http://schemas.openxmlformats.org/officeDocument/2006/relationships/image" Target="../media/image2.png"/><Relationship Id="rId21" Type="http://schemas.openxmlformats.org/officeDocument/2006/relationships/image" Target="../media/image11.png"/><Relationship Id="rId7" Type="http://schemas.openxmlformats.org/officeDocument/2006/relationships/image" Target="../media/image4.jpeg"/><Relationship Id="rId12" Type="http://schemas.openxmlformats.org/officeDocument/2006/relationships/slide" Target="slide12.xml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2" Type="http://schemas.openxmlformats.org/officeDocument/2006/relationships/slide" Target="slide8.xml"/><Relationship Id="rId16" Type="http://schemas.openxmlformats.org/officeDocument/2006/relationships/slide" Target="slide3.xml"/><Relationship Id="rId20" Type="http://schemas.openxmlformats.org/officeDocument/2006/relationships/slide" Target="slide7.xml"/><Relationship Id="rId29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6.png"/><Relationship Id="rId24" Type="http://schemas.openxmlformats.org/officeDocument/2006/relationships/slide" Target="slide5.xml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23" Type="http://schemas.openxmlformats.org/officeDocument/2006/relationships/image" Target="../media/image12.png"/><Relationship Id="rId28" Type="http://schemas.openxmlformats.org/officeDocument/2006/relationships/image" Target="../media/image32.jpeg"/><Relationship Id="rId10" Type="http://schemas.openxmlformats.org/officeDocument/2006/relationships/slide" Target="slide13.xml"/><Relationship Id="rId19" Type="http://schemas.openxmlformats.org/officeDocument/2006/relationships/image" Target="../media/image10.jpeg"/><Relationship Id="rId4" Type="http://schemas.openxmlformats.org/officeDocument/2006/relationships/slide" Target="slide10.xml"/><Relationship Id="rId9" Type="http://schemas.openxmlformats.org/officeDocument/2006/relationships/image" Target="../media/image5.png"/><Relationship Id="rId14" Type="http://schemas.openxmlformats.org/officeDocument/2006/relationships/slide" Target="slide2.xml"/><Relationship Id="rId22" Type="http://schemas.openxmlformats.org/officeDocument/2006/relationships/slide" Target="slide6.xml"/><Relationship Id="rId27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slide" Target="slide5.xml"/><Relationship Id="rId18" Type="http://schemas.openxmlformats.org/officeDocument/2006/relationships/image" Target="../media/image3.jpeg"/><Relationship Id="rId26" Type="http://schemas.openxmlformats.org/officeDocument/2006/relationships/image" Target="../media/image7.jpeg"/><Relationship Id="rId3" Type="http://schemas.openxmlformats.org/officeDocument/2006/relationships/slide" Target="slide2.xml"/><Relationship Id="rId21" Type="http://schemas.openxmlformats.org/officeDocument/2006/relationships/slide" Target="slide11.xml"/><Relationship Id="rId7" Type="http://schemas.openxmlformats.org/officeDocument/2006/relationships/slide" Target="slide4.xml"/><Relationship Id="rId12" Type="http://schemas.openxmlformats.org/officeDocument/2006/relationships/image" Target="../media/image12.png"/><Relationship Id="rId17" Type="http://schemas.openxmlformats.org/officeDocument/2006/relationships/slide" Target="slide10.xml"/><Relationship Id="rId25" Type="http://schemas.openxmlformats.org/officeDocument/2006/relationships/slide" Target="slide12.xml"/><Relationship Id="rId2" Type="http://schemas.openxmlformats.org/officeDocument/2006/relationships/image" Target="../media/image34.jpeg"/><Relationship Id="rId16" Type="http://schemas.openxmlformats.org/officeDocument/2006/relationships/image" Target="../media/image2.png"/><Relationship Id="rId20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slide" Target="slide6.xml"/><Relationship Id="rId24" Type="http://schemas.openxmlformats.org/officeDocument/2006/relationships/image" Target="../media/image6.png"/><Relationship Id="rId5" Type="http://schemas.openxmlformats.org/officeDocument/2006/relationships/slide" Target="slide3.xml"/><Relationship Id="rId15" Type="http://schemas.openxmlformats.org/officeDocument/2006/relationships/slide" Target="slide8.xml"/><Relationship Id="rId23" Type="http://schemas.openxmlformats.org/officeDocument/2006/relationships/slide" Target="slide13.xml"/><Relationship Id="rId10" Type="http://schemas.openxmlformats.org/officeDocument/2006/relationships/image" Target="../media/image11.png"/><Relationship Id="rId19" Type="http://schemas.openxmlformats.org/officeDocument/2006/relationships/slide" Target="slide9.xml"/><Relationship Id="rId4" Type="http://schemas.openxmlformats.org/officeDocument/2006/relationships/image" Target="../media/image8.jpeg"/><Relationship Id="rId9" Type="http://schemas.openxmlformats.org/officeDocument/2006/relationships/slide" Target="slide7.xml"/><Relationship Id="rId14" Type="http://schemas.openxmlformats.org/officeDocument/2006/relationships/image" Target="../media/image13.jpeg"/><Relationship Id="rId22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12.png"/><Relationship Id="rId18" Type="http://schemas.openxmlformats.org/officeDocument/2006/relationships/slide" Target="slide10.xml"/><Relationship Id="rId26" Type="http://schemas.openxmlformats.org/officeDocument/2006/relationships/slide" Target="slide12.xml"/><Relationship Id="rId3" Type="http://schemas.openxmlformats.org/officeDocument/2006/relationships/image" Target="../media/image35.jpeg"/><Relationship Id="rId21" Type="http://schemas.openxmlformats.org/officeDocument/2006/relationships/image" Target="../media/image4.jpeg"/><Relationship Id="rId7" Type="http://schemas.openxmlformats.org/officeDocument/2006/relationships/image" Target="../media/image9.jpeg"/><Relationship Id="rId12" Type="http://schemas.openxmlformats.org/officeDocument/2006/relationships/slide" Target="slide6.xml"/><Relationship Id="rId17" Type="http://schemas.openxmlformats.org/officeDocument/2006/relationships/image" Target="../media/image2.png"/><Relationship Id="rId25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6" Type="http://schemas.openxmlformats.org/officeDocument/2006/relationships/slide" Target="slide8.xml"/><Relationship Id="rId20" Type="http://schemas.openxmlformats.org/officeDocument/2006/relationships/slide" Target="slide9.xml"/><Relationship Id="rId1" Type="http://schemas.openxmlformats.org/officeDocument/2006/relationships/audio" Target="file:///C:\Users\&#1042;&#1080;&#1082;&#1090;&#1086;&#1088;\Downloads\Various%20-%20&#1055;&#1077;&#1089;&#1077;&#1085;&#1082;&#1072;%20&#1051;&#1100;&#1074;&#1077;&#1085;&#1082;&#1072;%20&#1080;%20&#1063;&#1077;&#1088;&#1077;&#1087;&#1072;&#1093;&#1080;_(Audio-VK4.ru).mp3" TargetMode="External"/><Relationship Id="rId6" Type="http://schemas.openxmlformats.org/officeDocument/2006/relationships/slide" Target="slide3.xml"/><Relationship Id="rId11" Type="http://schemas.openxmlformats.org/officeDocument/2006/relationships/image" Target="../media/image11.png"/><Relationship Id="rId24" Type="http://schemas.openxmlformats.org/officeDocument/2006/relationships/slide" Target="slide13.xml"/><Relationship Id="rId5" Type="http://schemas.openxmlformats.org/officeDocument/2006/relationships/image" Target="../media/image8.jpeg"/><Relationship Id="rId15" Type="http://schemas.openxmlformats.org/officeDocument/2006/relationships/image" Target="../media/image13.jpeg"/><Relationship Id="rId23" Type="http://schemas.openxmlformats.org/officeDocument/2006/relationships/image" Target="../media/image5.png"/><Relationship Id="rId28" Type="http://schemas.openxmlformats.org/officeDocument/2006/relationships/image" Target="../media/image36.png"/><Relationship Id="rId10" Type="http://schemas.openxmlformats.org/officeDocument/2006/relationships/slide" Target="slide7.xml"/><Relationship Id="rId19" Type="http://schemas.openxmlformats.org/officeDocument/2006/relationships/image" Target="../media/image3.jpeg"/><Relationship Id="rId4" Type="http://schemas.openxmlformats.org/officeDocument/2006/relationships/slide" Target="slide2.xml"/><Relationship Id="rId9" Type="http://schemas.openxmlformats.org/officeDocument/2006/relationships/image" Target="../media/image10.jpeg"/><Relationship Id="rId14" Type="http://schemas.openxmlformats.org/officeDocument/2006/relationships/slide" Target="slide5.xml"/><Relationship Id="rId22" Type="http://schemas.openxmlformats.org/officeDocument/2006/relationships/slide" Target="slide11.xml"/><Relationship Id="rId27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691680" y="404664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Животные жарких стран</a:t>
            </a:r>
          </a:p>
        </p:txBody>
      </p:sp>
      <p:pic>
        <p:nvPicPr>
          <p:cNvPr id="14" name="Рисунок 13" descr="Жаркие страны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568" y="1268760"/>
            <a:ext cx="7920880" cy="5112568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 descr="тигр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25" name="Рисунок 24" descr="леопар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26" name="Рисунок 25" descr="зебра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27" name="Рисунок 26" descr="коала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28" name="Рисунок 27" descr="лев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29" name="Рисунок 28" descr="черепаха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настоящий слон.jp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19" name="Рисунок 18" descr="верблю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20" name="Рисунок 19" descr="бегемот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21" name="Рисунок 20" descr="носорог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22" name="Рисунок 21" descr="жираф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23" name="Рисунок 22" descr="шимпанзе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Один-много жаркие страны.jpg"/>
          <p:cNvPicPr>
            <a:picLocks noChangeAspect="1"/>
          </p:cNvPicPr>
          <p:nvPr/>
        </p:nvPicPr>
        <p:blipFill>
          <a:blip r:embed="rId26" cstate="print"/>
          <a:srcRect l="7476" t="13251" r="5901"/>
          <a:stretch>
            <a:fillRect/>
          </a:stretch>
        </p:blipFill>
        <p:spPr>
          <a:xfrm>
            <a:off x="2267744" y="1268760"/>
            <a:ext cx="5904656" cy="3949988"/>
          </a:xfrm>
          <a:prstGeom prst="rect">
            <a:avLst/>
          </a:prstGeom>
        </p:spPr>
      </p:pic>
      <p:pic>
        <p:nvPicPr>
          <p:cNvPr id="31" name="Рисунок 30" descr="игра Один-много жаркие.jpg"/>
          <p:cNvPicPr>
            <a:picLocks noChangeAspect="1"/>
          </p:cNvPicPr>
          <p:nvPr/>
        </p:nvPicPr>
        <p:blipFill>
          <a:blip r:embed="rId27" cstate="print"/>
          <a:srcRect l="7692" t="13194" r="5495"/>
          <a:stretch>
            <a:fillRect/>
          </a:stretch>
        </p:blipFill>
        <p:spPr>
          <a:xfrm>
            <a:off x="2267744" y="1268760"/>
            <a:ext cx="5904656" cy="3888432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267744" y="692696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«Один – много»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Виктор\Downloads\игра Один много леопард много леопардов.jpg"/>
          <p:cNvPicPr>
            <a:picLocks noChangeAspect="1" noChangeArrowheads="1"/>
          </p:cNvPicPr>
          <p:nvPr/>
        </p:nvPicPr>
        <p:blipFill>
          <a:blip r:embed="rId28" cstate="print"/>
          <a:srcRect l="7864" t="12201" r="5512" b="2751"/>
          <a:stretch>
            <a:fillRect/>
          </a:stretch>
        </p:blipFill>
        <p:spPr bwMode="auto">
          <a:xfrm>
            <a:off x="2267744" y="1268760"/>
            <a:ext cx="5904656" cy="38884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рямоугольник 45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" name="Рисунок 51" descr="тигр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3" name="Рисунок 52" descr="леопар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4" name="Рисунок 53" descr="зебра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5" name="Рисунок 54" descr="коала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6" name="Рисунок 55" descr="лев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7" name="Рисунок 56" descr="черепаха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sp>
        <p:nvSpPr>
          <p:cNvPr id="34" name="Прямоугольник 33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" name="Рисунок 39" descr="настоящий слон.jp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41" name="Рисунок 40" descr="верблю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2" name="Рисунок 41" descr="бегемот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3" name="Рисунок 42" descr="носорог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4" name="Рисунок 43" descr="жираф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5" name="Рисунок 44" descr="шимпанзе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C:\Users\Виктор\Downloads\У кого кто жаркие.jpg"/>
          <p:cNvPicPr/>
          <p:nvPr/>
        </p:nvPicPr>
        <p:blipFill>
          <a:blip r:embed="rId26" cstate="print"/>
          <a:srcRect t="12216"/>
          <a:stretch>
            <a:fillRect/>
          </a:stretch>
        </p:blipFill>
        <p:spPr bwMode="auto">
          <a:xfrm>
            <a:off x="2267744" y="1268760"/>
            <a:ext cx="5904656" cy="3960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2339752" y="692696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«У кого кто?»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" name="Рисунок 31" descr="C:\Users\Виктор\Downloads\У кого кто кенгуру.jpg"/>
          <p:cNvPicPr/>
          <p:nvPr/>
        </p:nvPicPr>
        <p:blipFill>
          <a:blip r:embed="rId27" cstate="print"/>
          <a:srcRect t="13126"/>
          <a:stretch>
            <a:fillRect/>
          </a:stretch>
        </p:blipFill>
        <p:spPr bwMode="auto">
          <a:xfrm>
            <a:off x="2267744" y="1268760"/>
            <a:ext cx="5904000" cy="39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Рисунок 32" descr="C:\Users\Виктор\Downloads\У кого кто тигренок.jpg"/>
          <p:cNvPicPr/>
          <p:nvPr/>
        </p:nvPicPr>
        <p:blipFill>
          <a:blip r:embed="rId28" cstate="print"/>
          <a:srcRect t="11933"/>
          <a:stretch>
            <a:fillRect/>
          </a:stretch>
        </p:blipFill>
        <p:spPr bwMode="auto">
          <a:xfrm>
            <a:off x="2267744" y="1268760"/>
            <a:ext cx="5868016" cy="39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43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Рисунок 49" descr="тигр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1" name="Рисунок 50" descr="леопар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2" name="Рисунок 51" descr="зебра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3" name="Рисунок 52" descr="коала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4" name="Рисунок 53" descr="лев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5" name="Рисунок 54" descr="черепаха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 descr="настоящий слон.jp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9" name="Рисунок 38" descr="верблю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0" name="Рисунок 39" descr="бегемот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1" name="Рисунок 40" descr="носорог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2" name="Рисунок 41" descr="жираф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3" name="Рисунок 42" descr="шимпанзе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C:\Users\Виктор\Downloads\Кто чем питается жаркие.jpg"/>
          <p:cNvPicPr/>
          <p:nvPr/>
        </p:nvPicPr>
        <p:blipFill>
          <a:blip r:embed="rId26" cstate="print"/>
          <a:srcRect l="1212" t="14537"/>
          <a:stretch>
            <a:fillRect/>
          </a:stretch>
        </p:blipFill>
        <p:spPr bwMode="auto">
          <a:xfrm>
            <a:off x="2267744" y="1340768"/>
            <a:ext cx="5904007" cy="388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2411760" y="692696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«Кто чем питается?»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43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Рисунок 49" descr="тигр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1" name="Рисунок 50" descr="леопар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2" name="Рисунок 51" descr="зебра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3" name="Рисунок 52" descr="коала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4" name="Рисунок 53" descr="лев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5" name="Рисунок 54" descr="черепаха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 descr="настоящий слон.jp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9" name="Рисунок 38" descr="верблю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0" name="Рисунок 39" descr="бегемот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1" name="Рисунок 40" descr="носорог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2" name="Рисунок 41" descr="жираф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3" name="Рисунок 42" descr="шимпанзе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Кто лишний.jpg"/>
          <p:cNvPicPr/>
          <p:nvPr/>
        </p:nvPicPr>
        <p:blipFill>
          <a:blip r:embed="rId26" cstate="print"/>
          <a:srcRect l="3938" t="19291" r="3938" b="27372"/>
          <a:stretch>
            <a:fillRect/>
          </a:stretch>
        </p:blipFill>
        <p:spPr>
          <a:xfrm>
            <a:off x="2195736" y="1916832"/>
            <a:ext cx="6120680" cy="288032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483768" y="692696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«Кто лишний?»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27784" y="764704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Физминутка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 descr="настоящий слон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9" name="Рисунок 38" descr="верблюд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0" name="Рисунок 39" descr="бегемот.jp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1" name="Рисунок 40" descr="носорог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2" name="Рисунок 41" descr="жираф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3" name="Рисунок 42" descr="шимпанзе.jpg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Рисунок 49" descr="тигр.png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1" name="Рисунок 50" descr="леопард.jpg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2" name="Рисунок 51" descr="зебра.jpg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3" name="Рисунок 52" descr="коала.png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4" name="Рисунок 53" descr="лев.png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5" name="Рисунок 54" descr="черепаха.jpg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pic>
        <p:nvPicPr>
          <p:cNvPr id="58" name="Обезьян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27" cstate="print"/>
          <a:stretch>
            <a:fillRect/>
          </a:stretch>
        </p:blipFill>
        <p:spPr>
          <a:xfrm>
            <a:off x="6516216" y="836712"/>
            <a:ext cx="504056" cy="504056"/>
          </a:xfrm>
          <a:prstGeom prst="rect">
            <a:avLst/>
          </a:prstGeom>
        </p:spPr>
      </p:pic>
      <p:sp>
        <p:nvSpPr>
          <p:cNvPr id="56" name="Прямоугольник 55"/>
          <p:cNvSpPr/>
          <p:nvPr/>
        </p:nvSpPr>
        <p:spPr>
          <a:xfrm>
            <a:off x="2051720" y="2132856"/>
            <a:ext cx="2880320" cy="2088232"/>
          </a:xfrm>
          <a:prstGeom prst="rect">
            <a:avLst/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5508104" y="2132856"/>
            <a:ext cx="2808312" cy="2088232"/>
          </a:xfrm>
          <a:prstGeom prst="rect">
            <a:avLst/>
          </a:prstGeom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9" name="Рисунок 58" descr="лев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195736" y="2204864"/>
            <a:ext cx="2682724" cy="1976926"/>
          </a:xfrm>
          <a:prstGeom prst="rect">
            <a:avLst/>
          </a:prstGeom>
        </p:spPr>
      </p:pic>
      <p:pic>
        <p:nvPicPr>
          <p:cNvPr id="60" name="Рисунок 59" descr="настоящий слон.jpg"/>
          <p:cNvPicPr>
            <a:picLocks noChangeAspect="1"/>
          </p:cNvPicPr>
          <p:nvPr/>
        </p:nvPicPr>
        <p:blipFill>
          <a:blip r:embed="rId2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538" t="6741" r="8244" b="3378"/>
          <a:stretch>
            <a:fillRect/>
          </a:stretch>
        </p:blipFill>
        <p:spPr>
          <a:xfrm>
            <a:off x="5580112" y="2276872"/>
            <a:ext cx="2664296" cy="1855591"/>
          </a:xfrm>
          <a:prstGeom prst="rect">
            <a:avLst/>
          </a:prstGeom>
        </p:spPr>
      </p:pic>
      <p:sp>
        <p:nvSpPr>
          <p:cNvPr id="63" name="Прямоугольник 62"/>
          <p:cNvSpPr/>
          <p:nvPr/>
        </p:nvSpPr>
        <p:spPr>
          <a:xfrm>
            <a:off x="6012160" y="4437112"/>
            <a:ext cx="79208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7164288" y="4437112"/>
            <a:ext cx="79208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2267744" y="1412776"/>
            <a:ext cx="5832648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Игра «Посчитай звуки в слове»</a:t>
            </a:r>
            <a:endParaRPr 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3635896" y="4437112"/>
            <a:ext cx="79208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2555776" y="4437112"/>
            <a:ext cx="792088" cy="720080"/>
          </a:xfrm>
          <a:prstGeom prst="rect">
            <a:avLst/>
          </a:prstGeom>
          <a:ln w="190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44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E4E3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BE771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6E841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C:\Users\Виктор\Downloads\Игра скажи правильно жаркие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764704"/>
            <a:ext cx="6192688" cy="4464496"/>
          </a:xfrm>
          <a:prstGeom prst="rect">
            <a:avLst/>
          </a:prstGeom>
          <a:noFill/>
          <a:ln w="952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31" name="Прямоугольник 30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 descr="настоящий слон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8" name="Рисунок 37" descr="верблюд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39" name="Рисунок 38" descr="бегемот.jp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0" name="Рисунок 39" descr="носорог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1" name="Рисунок 40" descr="жираф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2" name="Рисунок 41" descr="шимпанзе.jpg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Рисунок 48" descr="тигр.png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0" name="Рисунок 49" descr="леопард.jpg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1" name="Рисунок 50" descr="зебра.jpg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2" name="Рисунок 51" descr="коала.png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3" name="Рисунок 52" descr="лев.png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4" name="Рисунок 53" descr="черепаха.jpg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 descr="тигр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2" name="Рисунок 51" descr="леопар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3" name="Рисунок 52" descr="зебра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4" name="Рисунок 53" descr="коала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5" name="Рисунок 54" descr="лев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6" name="Рисунок 55" descr="черепаха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 descr="настоящий слон.jp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40" name="Рисунок 39" descr="верблю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1" name="Рисунок 40" descr="бегемот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2" name="Рисунок 41" descr="носорог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3" name="Рисунок 42" descr="жираф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4" name="Рисунок 43" descr="шимпанзе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411760" y="692696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«Кого видишь?»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Рисунок 30" descr="Контуры животных 3.jpg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267744" y="1268760"/>
            <a:ext cx="5940008" cy="3924000"/>
          </a:xfrm>
          <a:prstGeom prst="rect">
            <a:avLst/>
          </a:prstGeom>
        </p:spPr>
      </p:pic>
      <p:pic>
        <p:nvPicPr>
          <p:cNvPr id="32" name="Рисунок 31" descr="Контуры животных.jpg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2267744" y="1268760"/>
            <a:ext cx="5976008" cy="3928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2555776" y="620688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«Чья тень?»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 descr="настоящий слон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40" name="Рисунок 39" descr="верблю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1" name="Рисунок 40" descr="бегемот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2" name="Рисунок 41" descr="носорог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3" name="Рисунок 42" descr="жираф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4" name="Рисунок 43" descr="шимпанзе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45" name="Прямоугольник 44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 descr="тигр.pn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2" name="Рисунок 51" descr="леопар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3" name="Рисунок 52" descr="зебра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4" name="Рисунок 53" descr="коала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5" name="Рисунок 54" descr="лев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6" name="Рисунок 55" descr="черепаха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pic>
        <p:nvPicPr>
          <p:cNvPr id="2050" name="Picture 2" descr="C:\Users\Виктор\Downloads\тень животного 3.pn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123728" y="1268760"/>
            <a:ext cx="6192688" cy="3960440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 descr="настоящий слон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9" name="Рисунок 38" descr="верблю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0" name="Рисунок 39" descr="бегемот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1" name="Рисунок 40" descr="носорог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2" name="Рисунок 41" descr="жираф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3" name="Рисунок 42" descr="шимпанзе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Рисунок 49" descr="тигр.pn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1" name="Рисунок 50" descr="леопар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2" name="Рисунок 51" descr="зебра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3" name="Рисунок 52" descr="коала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4" name="Рисунок 53" descr="лев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5" name="Рисунок 54" descr="черепаха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pic>
        <p:nvPicPr>
          <p:cNvPr id="1026" name="Picture 2" descr="C:\Users\Виктор\Downloads\игра Зверь какой.jpg"/>
          <p:cNvPicPr>
            <a:picLocks noChangeAspect="1" noChangeArrowheads="1"/>
          </p:cNvPicPr>
          <p:nvPr/>
        </p:nvPicPr>
        <p:blipFill>
          <a:blip r:embed="rId26" cstate="print"/>
          <a:srcRect b="11268"/>
          <a:stretch>
            <a:fillRect/>
          </a:stretch>
        </p:blipFill>
        <p:spPr bwMode="auto">
          <a:xfrm>
            <a:off x="1835696" y="620688"/>
            <a:ext cx="6768752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рямоугольник 42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Рисунок 48" descr="тигр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0" name="Рисунок 49" descr="леопард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1" name="Рисунок 50" descr="зебра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2" name="Рисунок 51" descr="коала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3" name="Рисунок 52" descr="лев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4" name="Рисунок 53" descr="черепаха.jp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 descr="настоящий слон.jp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8" name="Рисунок 37" descr="верблюд.jp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39" name="Рисунок 38" descr="бегемот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0" name="Рисунок 39" descr="носорог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1" name="Рисунок 40" descr="жираф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2" name="Рисунок 41" descr="шимпанзе.jp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051720" y="692696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«Посчитай животных до пяти»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Рисунок 27" descr="C:\Users\Виктор\Downloads\обезьяны.jpg"/>
          <p:cNvPicPr/>
          <p:nvPr/>
        </p:nvPicPr>
        <p:blipFill>
          <a:blip r:embed="rId26" cstate="print"/>
          <a:srcRect l="1736" t="1977" b="5085"/>
          <a:stretch>
            <a:fillRect/>
          </a:stretch>
        </p:blipFill>
        <p:spPr bwMode="auto">
          <a:xfrm>
            <a:off x="2123728" y="1412776"/>
            <a:ext cx="2808312" cy="1872208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29" name="Рисунок 28" descr="C:\Users\Виктор\Downloads\львы.jpg"/>
          <p:cNvPicPr/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436096" y="1412776"/>
            <a:ext cx="2808312" cy="1872208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30" name="Рисунок 29" descr="C:\Users\Виктор\Downloads\бегемоты.jpg"/>
          <p:cNvPicPr/>
          <p:nvPr/>
        </p:nvPicPr>
        <p:blipFill>
          <a:blip r:embed="rId28" cstate="print"/>
          <a:srcRect l="2183" t="4057" b="1432"/>
          <a:stretch>
            <a:fillRect/>
          </a:stretch>
        </p:blipFill>
        <p:spPr bwMode="auto">
          <a:xfrm>
            <a:off x="2123728" y="3429000"/>
            <a:ext cx="2808312" cy="1800200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5" name="Рисунок 54" descr="C:\Users\Виктор\Downloads\зебры.jpg"/>
          <p:cNvPicPr/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5436096" y="3429000"/>
            <a:ext cx="2808312" cy="1800200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Рисунок 30" descr="C:\Users\Виктор\Downloads\Крылатые выражения жаркие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620688"/>
            <a:ext cx="662473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Прямоугольник 31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 descr="настоящий слон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9" name="Рисунок 38" descr="верблюд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40" name="Рисунок 39" descr="бегемот.jp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1" name="Рисунок 40" descr="носорог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2" name="Рисунок 41" descr="жираф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3" name="Рисунок 42" descr="шимпанзе.jpg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Рисунок 49" descr="тигр.png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1" name="Рисунок 50" descr="леопард.jpg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2" name="Рисунок 51" descr="зебра.jpg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3" name="Рисунок 52" descr="коала.png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4" name="Рисунок 53" descr="лев.png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7812360" y="5733256"/>
            <a:ext cx="835869" cy="607786"/>
          </a:xfrm>
          <a:prstGeom prst="rect">
            <a:avLst/>
          </a:prstGeom>
        </p:spPr>
      </p:pic>
      <p:pic>
        <p:nvPicPr>
          <p:cNvPr id="55" name="Рисунок 54" descr="черепаха.jpg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6912768" cy="482453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C:\Users\Виктор\Downloads\Расскажи о животном 2.jpg"/>
          <p:cNvPicPr/>
          <p:nvPr/>
        </p:nvPicPr>
        <p:blipFill>
          <a:blip r:embed="rId3" cstate="print"/>
          <a:srcRect l="7273" t="19407" r="3026" b="6199"/>
          <a:stretch>
            <a:fillRect/>
          </a:stretch>
        </p:blipFill>
        <p:spPr bwMode="auto">
          <a:xfrm>
            <a:off x="1907704" y="620688"/>
            <a:ext cx="662473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Прямоугольник 30"/>
          <p:cNvSpPr/>
          <p:nvPr/>
        </p:nvSpPr>
        <p:spPr>
          <a:xfrm>
            <a:off x="467544" y="54868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67544" y="1556792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67544" y="4581128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67544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7544" y="2564904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67544" y="3573016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 descr="настоящий слон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024" t="7185" r="9818" b="4196"/>
          <a:stretch>
            <a:fillRect/>
          </a:stretch>
        </p:blipFill>
        <p:spPr>
          <a:xfrm>
            <a:off x="539552" y="620688"/>
            <a:ext cx="827992" cy="701052"/>
          </a:xfrm>
          <a:prstGeom prst="rect">
            <a:avLst/>
          </a:prstGeom>
        </p:spPr>
      </p:pic>
      <p:pic>
        <p:nvPicPr>
          <p:cNvPr id="38" name="Рисунок 37" descr="верблюд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27" t="3243" r="3858" b="782"/>
          <a:stretch>
            <a:fillRect/>
          </a:stretch>
        </p:blipFill>
        <p:spPr>
          <a:xfrm>
            <a:off x="539552" y="1628800"/>
            <a:ext cx="827992" cy="707686"/>
          </a:xfrm>
          <a:prstGeom prst="rect">
            <a:avLst/>
          </a:prstGeom>
        </p:spPr>
      </p:pic>
      <p:pic>
        <p:nvPicPr>
          <p:cNvPr id="39" name="Рисунок 38" descr="бегемот.jp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94" t="26900" r="1701" b="13251"/>
          <a:stretch>
            <a:fillRect/>
          </a:stretch>
        </p:blipFill>
        <p:spPr>
          <a:xfrm>
            <a:off x="539552" y="2780928"/>
            <a:ext cx="827992" cy="530984"/>
          </a:xfrm>
          <a:prstGeom prst="rect">
            <a:avLst/>
          </a:prstGeom>
        </p:spPr>
      </p:pic>
      <p:pic>
        <p:nvPicPr>
          <p:cNvPr id="40" name="Рисунок 39" descr="носорог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t="5679" r="3538" b="13066"/>
          <a:stretch>
            <a:fillRect/>
          </a:stretch>
        </p:blipFill>
        <p:spPr>
          <a:xfrm>
            <a:off x="467544" y="5805264"/>
            <a:ext cx="936104" cy="479247"/>
          </a:xfrm>
          <a:prstGeom prst="rect">
            <a:avLst/>
          </a:prstGeom>
        </p:spPr>
      </p:pic>
      <p:pic>
        <p:nvPicPr>
          <p:cNvPr id="41" name="Рисунок 40" descr="жираф.png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/>
          <a:srcRect l="26900" t="15350" r="21650" b="12201"/>
          <a:stretch>
            <a:fillRect/>
          </a:stretch>
        </p:blipFill>
        <p:spPr>
          <a:xfrm>
            <a:off x="683568" y="4581128"/>
            <a:ext cx="576064" cy="811192"/>
          </a:xfrm>
          <a:prstGeom prst="rect">
            <a:avLst/>
          </a:prstGeom>
        </p:spPr>
      </p:pic>
      <p:pic>
        <p:nvPicPr>
          <p:cNvPr id="42" name="Рисунок 41" descr="шимпанзе.jp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t="3801" r="16925"/>
          <a:stretch>
            <a:fillRect/>
          </a:stretch>
        </p:blipFill>
        <p:spPr>
          <a:xfrm>
            <a:off x="539552" y="3645024"/>
            <a:ext cx="792088" cy="781767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53640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41399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9158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1763688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7740352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6516216" y="5589240"/>
            <a:ext cx="936104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Рисунок 48" descr="тигр.pn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835696" y="5733256"/>
            <a:ext cx="870357" cy="605381"/>
          </a:xfrm>
          <a:prstGeom prst="rect">
            <a:avLst/>
          </a:prstGeom>
        </p:spPr>
      </p:pic>
      <p:pic>
        <p:nvPicPr>
          <p:cNvPr id="50" name="Рисунок 49" descr="леопард.jpg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36" t="4593" r="5772" b="8457"/>
          <a:stretch>
            <a:fillRect/>
          </a:stretch>
        </p:blipFill>
        <p:spPr>
          <a:xfrm>
            <a:off x="4211960" y="5749662"/>
            <a:ext cx="792088" cy="631665"/>
          </a:xfrm>
          <a:prstGeom prst="rect">
            <a:avLst/>
          </a:prstGeom>
        </p:spPr>
      </p:pic>
      <p:pic>
        <p:nvPicPr>
          <p:cNvPr id="51" name="Рисунок 50" descr="зебра.jp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138" r="17713"/>
          <a:stretch>
            <a:fillRect/>
          </a:stretch>
        </p:blipFill>
        <p:spPr>
          <a:xfrm>
            <a:off x="2987824" y="5733256"/>
            <a:ext cx="792088" cy="598714"/>
          </a:xfrm>
          <a:prstGeom prst="rect">
            <a:avLst/>
          </a:prstGeom>
        </p:spPr>
      </p:pic>
      <p:pic>
        <p:nvPicPr>
          <p:cNvPr id="52" name="Рисунок 51" descr="коала.png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/>
          <a:srcRect l="24681" t="5106" r="26808"/>
          <a:stretch>
            <a:fillRect/>
          </a:stretch>
        </p:blipFill>
        <p:spPr>
          <a:xfrm>
            <a:off x="5580112" y="5661248"/>
            <a:ext cx="526982" cy="773139"/>
          </a:xfrm>
          <a:prstGeom prst="rect">
            <a:avLst/>
          </a:prstGeom>
        </p:spPr>
      </p:pic>
      <p:pic>
        <p:nvPicPr>
          <p:cNvPr id="53" name="Рисунок 52" descr="лев.png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7812360" y="5805264"/>
            <a:ext cx="835869" cy="607786"/>
          </a:xfrm>
          <a:prstGeom prst="rect">
            <a:avLst/>
          </a:prstGeom>
        </p:spPr>
      </p:pic>
      <p:pic>
        <p:nvPicPr>
          <p:cNvPr id="54" name="Рисунок 53" descr="черепаха.jpg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5805264"/>
            <a:ext cx="740518" cy="504056"/>
          </a:xfrm>
          <a:prstGeom prst="rect">
            <a:avLst/>
          </a:prstGeom>
        </p:spPr>
      </p:pic>
      <p:pic>
        <p:nvPicPr>
          <p:cNvPr id="28" name="Various - Песенка Львенка и Черепахи_(Audio-VK4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28" cstate="print"/>
          <a:stretch>
            <a:fillRect/>
          </a:stretch>
        </p:blipFill>
        <p:spPr>
          <a:xfrm>
            <a:off x="8244408" y="5589240"/>
            <a:ext cx="504056" cy="3768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92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Виктор\Downloads\молодец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28341"/>
            <a:ext cx="8064000" cy="580630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55</Words>
  <Application>Microsoft Office PowerPoint</Application>
  <PresentationFormat>Экран (4:3)</PresentationFormat>
  <Paragraphs>14</Paragraphs>
  <Slides>14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</dc:creator>
  <cp:lastModifiedBy>Виктор</cp:lastModifiedBy>
  <cp:revision>79</cp:revision>
  <dcterms:created xsi:type="dcterms:W3CDTF">2020-10-22T15:38:52Z</dcterms:created>
  <dcterms:modified xsi:type="dcterms:W3CDTF">2020-11-15T07:15:43Z</dcterms:modified>
</cp:coreProperties>
</file>