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6" r:id="rId3"/>
    <p:sldId id="257" r:id="rId4"/>
    <p:sldId id="258" r:id="rId5"/>
    <p:sldId id="264" r:id="rId6"/>
    <p:sldId id="259" r:id="rId7"/>
    <p:sldId id="260" r:id="rId8"/>
    <p:sldId id="261" r:id="rId9"/>
    <p:sldId id="262" r:id="rId10"/>
    <p:sldId id="263" r:id="rId11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42374978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57420475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346752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4883118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837818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1598962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9345979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19589673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0833670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88265195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57916017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059D95-34A6-403D-8DF0-A53FF814411D}" type="datetimeFigureOut">
              <a:rPr lang="ru-RU" smtClean="0"/>
              <a:t>16.11.2020</a:t>
            </a:fld>
            <a:endParaRPr lang="ru-RU" dirty="0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 dirty="0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AC2E848-04CC-4EB3-A3F6-5CB99E810B01}" type="slidenum">
              <a:rPr lang="ru-RU" smtClean="0"/>
              <a:t>‹#›</a:t>
            </a:fld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274204275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slide" Target="slide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5" Type="http://schemas.openxmlformats.org/officeDocument/2006/relationships/image" Target="../media/image5.jpg"/><Relationship Id="rId10" Type="http://schemas.openxmlformats.org/officeDocument/2006/relationships/image" Target="../media/image8.jpg"/><Relationship Id="rId4" Type="http://schemas.openxmlformats.org/officeDocument/2006/relationships/image" Target="../media/image4.jpg"/><Relationship Id="rId9" Type="http://schemas.microsoft.com/office/2007/relationships/hdphoto" Target="../media/hdphoto1.wdp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jpg"/><Relationship Id="rId3" Type="http://schemas.openxmlformats.org/officeDocument/2006/relationships/slide" Target="slide4.xml"/><Relationship Id="rId7" Type="http://schemas.openxmlformats.org/officeDocument/2006/relationships/image" Target="../media/image5.jpg"/><Relationship Id="rId12" Type="http://schemas.openxmlformats.org/officeDocument/2006/relationships/image" Target="../media/image9.jpeg"/><Relationship Id="rId2" Type="http://schemas.openxmlformats.org/officeDocument/2006/relationships/slide" Target="slide3.xm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jpg"/><Relationship Id="rId11" Type="http://schemas.openxmlformats.org/officeDocument/2006/relationships/image" Target="../media/image8.jpg"/><Relationship Id="rId5" Type="http://schemas.openxmlformats.org/officeDocument/2006/relationships/image" Target="../media/image3.jpg"/><Relationship Id="rId10" Type="http://schemas.microsoft.com/office/2007/relationships/hdphoto" Target="../media/hdphoto1.wdp"/><Relationship Id="rId4" Type="http://schemas.openxmlformats.org/officeDocument/2006/relationships/image" Target="../media/image2.png"/><Relationship Id="rId9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2.png"/><Relationship Id="rId7" Type="http://schemas.openxmlformats.org/officeDocument/2006/relationships/image" Target="../media/image6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0.jpg"/><Relationship Id="rId5" Type="http://schemas.openxmlformats.org/officeDocument/2006/relationships/image" Target="../media/image4.jpg"/><Relationship Id="rId10" Type="http://schemas.openxmlformats.org/officeDocument/2006/relationships/image" Target="../media/image8.jpg"/><Relationship Id="rId4" Type="http://schemas.openxmlformats.org/officeDocument/2006/relationships/image" Target="../media/image3.jpg"/><Relationship Id="rId9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slide" Target="slide5.xml"/><Relationship Id="rId7" Type="http://schemas.openxmlformats.org/officeDocument/2006/relationships/image" Target="../media/image6.jpg"/><Relationship Id="rId12" Type="http://schemas.microsoft.com/office/2007/relationships/hdphoto" Target="../media/hdphoto2.wdp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1.png"/><Relationship Id="rId5" Type="http://schemas.openxmlformats.org/officeDocument/2006/relationships/image" Target="../media/image4.jpg"/><Relationship Id="rId10" Type="http://schemas.openxmlformats.org/officeDocument/2006/relationships/image" Target="../media/image8.jpg"/><Relationship Id="rId4" Type="http://schemas.openxmlformats.org/officeDocument/2006/relationships/image" Target="../media/image3.jpg"/><Relationship Id="rId9" Type="http://schemas.microsoft.com/office/2007/relationships/hdphoto" Target="../media/hdphoto1.wdp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image" Target="../media/image6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2.jpg"/><Relationship Id="rId5" Type="http://schemas.openxmlformats.org/officeDocument/2006/relationships/image" Target="../media/image4.jpg"/><Relationship Id="rId10" Type="http://schemas.openxmlformats.org/officeDocument/2006/relationships/image" Target="../media/image8.jpg"/><Relationship Id="rId4" Type="http://schemas.openxmlformats.org/officeDocument/2006/relationships/slide" Target="slide6.xml"/><Relationship Id="rId9" Type="http://schemas.microsoft.com/office/2007/relationships/hdphoto" Target="../media/hdphoto1.wdp"/></Relationships>
</file>

<file path=ppt/slides/_rels/slide7.xml.rels><?xml version="1.0" encoding="UTF-8" standalone="yes"?>
<Relationships xmlns="http://schemas.openxmlformats.org/package/2006/relationships"><Relationship Id="rId8" Type="http://schemas.microsoft.com/office/2007/relationships/hdphoto" Target="../media/hdphoto1.wdp"/><Relationship Id="rId3" Type="http://schemas.openxmlformats.org/officeDocument/2006/relationships/image" Target="../media/image3.jp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11" Type="http://schemas.openxmlformats.org/officeDocument/2006/relationships/image" Target="../media/image13.jpg"/><Relationship Id="rId5" Type="http://schemas.openxmlformats.org/officeDocument/2006/relationships/image" Target="../media/image5.jpg"/><Relationship Id="rId10" Type="http://schemas.openxmlformats.org/officeDocument/2006/relationships/image" Target="../media/image8.jpg"/><Relationship Id="rId4" Type="http://schemas.openxmlformats.org/officeDocument/2006/relationships/image" Target="../media/image4.jpg"/><Relationship Id="rId9" Type="http://schemas.openxmlformats.org/officeDocument/2006/relationships/slide" Target="slide7.xml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6.jpeg"/><Relationship Id="rId3" Type="http://schemas.openxmlformats.org/officeDocument/2006/relationships/image" Target="../media/image3.jpg"/><Relationship Id="rId7" Type="http://schemas.openxmlformats.org/officeDocument/2006/relationships/image" Target="../media/image6.jpg"/><Relationship Id="rId12" Type="http://schemas.openxmlformats.org/officeDocument/2006/relationships/image" Target="../media/image15.jpeg"/><Relationship Id="rId2" Type="http://schemas.openxmlformats.org/officeDocument/2006/relationships/image" Target="../media/image2.png"/><Relationship Id="rId16" Type="http://schemas.openxmlformats.org/officeDocument/2006/relationships/image" Target="../media/image19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jpg"/><Relationship Id="rId11" Type="http://schemas.openxmlformats.org/officeDocument/2006/relationships/image" Target="../media/image14.jpg"/><Relationship Id="rId5" Type="http://schemas.openxmlformats.org/officeDocument/2006/relationships/slide" Target="slide8.xml"/><Relationship Id="rId15" Type="http://schemas.openxmlformats.org/officeDocument/2006/relationships/image" Target="../media/image18.jpeg"/><Relationship Id="rId10" Type="http://schemas.openxmlformats.org/officeDocument/2006/relationships/image" Target="../media/image8.jpg"/><Relationship Id="rId4" Type="http://schemas.openxmlformats.org/officeDocument/2006/relationships/image" Target="../media/image4.jpg"/><Relationship Id="rId9" Type="http://schemas.microsoft.com/office/2007/relationships/hdphoto" Target="../media/hdphoto1.wdp"/><Relationship Id="rId14" Type="http://schemas.openxmlformats.org/officeDocument/2006/relationships/image" Target="../media/image17.jpe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microsoft.com/office/2007/relationships/hdphoto" Target="../media/hdphoto3.wdp"/><Relationship Id="rId18" Type="http://schemas.openxmlformats.org/officeDocument/2006/relationships/image" Target="../media/image24.png"/><Relationship Id="rId3" Type="http://schemas.openxmlformats.org/officeDocument/2006/relationships/image" Target="../media/image3.jpg"/><Relationship Id="rId21" Type="http://schemas.microsoft.com/office/2007/relationships/hdphoto" Target="../media/hdphoto7.wdp"/><Relationship Id="rId7" Type="http://schemas.openxmlformats.org/officeDocument/2006/relationships/image" Target="../media/image6.jpg"/><Relationship Id="rId12" Type="http://schemas.openxmlformats.org/officeDocument/2006/relationships/image" Target="../media/image21.png"/><Relationship Id="rId17" Type="http://schemas.microsoft.com/office/2007/relationships/hdphoto" Target="../media/hdphoto5.wdp"/><Relationship Id="rId2" Type="http://schemas.openxmlformats.org/officeDocument/2006/relationships/image" Target="../media/image2.png"/><Relationship Id="rId16" Type="http://schemas.openxmlformats.org/officeDocument/2006/relationships/image" Target="../media/image23.png"/><Relationship Id="rId20" Type="http://schemas.openxmlformats.org/officeDocument/2006/relationships/image" Target="../media/image25.png"/><Relationship Id="rId1" Type="http://schemas.openxmlformats.org/officeDocument/2006/relationships/slideLayout" Target="../slideLayouts/slideLayout7.xml"/><Relationship Id="rId6" Type="http://schemas.openxmlformats.org/officeDocument/2006/relationships/slide" Target="slide9.xml"/><Relationship Id="rId11" Type="http://schemas.openxmlformats.org/officeDocument/2006/relationships/image" Target="../media/image20.png"/><Relationship Id="rId5" Type="http://schemas.openxmlformats.org/officeDocument/2006/relationships/image" Target="../media/image5.jpg"/><Relationship Id="rId15" Type="http://schemas.microsoft.com/office/2007/relationships/hdphoto" Target="../media/hdphoto4.wdp"/><Relationship Id="rId23" Type="http://schemas.microsoft.com/office/2007/relationships/hdphoto" Target="../media/hdphoto8.wdp"/><Relationship Id="rId10" Type="http://schemas.openxmlformats.org/officeDocument/2006/relationships/image" Target="../media/image8.jpg"/><Relationship Id="rId19" Type="http://schemas.microsoft.com/office/2007/relationships/hdphoto" Target="../media/hdphoto6.wdp"/><Relationship Id="rId4" Type="http://schemas.openxmlformats.org/officeDocument/2006/relationships/image" Target="../media/image4.jpg"/><Relationship Id="rId9" Type="http://schemas.microsoft.com/office/2007/relationships/hdphoto" Target="../media/hdphoto1.wdp"/><Relationship Id="rId14" Type="http://schemas.openxmlformats.org/officeDocument/2006/relationships/image" Target="../media/image22.png"/><Relationship Id="rId22" Type="http://schemas.openxmlformats.org/officeDocument/2006/relationships/image" Target="../media/image26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3" Type="http://schemas.openxmlformats.org/officeDocument/2006/relationships/image" Target="../media/image3.jpg"/><Relationship Id="rId7" Type="http://schemas.openxmlformats.org/officeDocument/2006/relationships/slide" Target="slide10.xm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jpg"/><Relationship Id="rId11" Type="http://schemas.openxmlformats.org/officeDocument/2006/relationships/image" Target="../media/image27.png"/><Relationship Id="rId5" Type="http://schemas.openxmlformats.org/officeDocument/2006/relationships/image" Target="../media/image5.jpg"/><Relationship Id="rId10" Type="http://schemas.openxmlformats.org/officeDocument/2006/relationships/image" Target="../media/image8.jpg"/><Relationship Id="rId4" Type="http://schemas.openxmlformats.org/officeDocument/2006/relationships/image" Target="../media/image4.jpg"/><Relationship Id="rId9" Type="http://schemas.microsoft.com/office/2007/relationships/hdphoto" Target="../media/hdphoto1.wdp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 t="-6000" b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95866" y="1117601"/>
            <a:ext cx="9144000" cy="1557867"/>
          </a:xfrm>
          <a:noFill/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979334" y="4944533"/>
            <a:ext cx="7772400" cy="745067"/>
          </a:xfrm>
        </p:spPr>
        <p:txBody>
          <a:bodyPr/>
          <a:lstStyle/>
          <a:p>
            <a:r>
              <a:rPr lang="ru-RU" dirty="0" smtClean="0"/>
              <a:t>Интерактивный плакат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663173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225117" y="174625"/>
            <a:ext cx="5329767" cy="7016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63851" y="1066801"/>
            <a:ext cx="9095317" cy="44576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1067" y="1066800"/>
            <a:ext cx="1744131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тицы?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018" y="2590801"/>
            <a:ext cx="1744131" cy="9144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2019" y="4114802"/>
            <a:ext cx="1744131" cy="91440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1067" y="5715001"/>
            <a:ext cx="1744131" cy="9144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53052" y="5715001"/>
            <a:ext cx="1744131" cy="9144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93568" y="5715001"/>
            <a:ext cx="1744131" cy="9144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10215037" y="5715001"/>
            <a:ext cx="1744131" cy="914400"/>
          </a:xfrm>
          <a:prstGeom prst="rect">
            <a:avLst/>
          </a:prstGeom>
          <a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912536" y="5715001"/>
            <a:ext cx="1744131" cy="914400"/>
          </a:xfrm>
          <a:prstGeom prst="rect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1776958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225117" y="186266"/>
            <a:ext cx="5329767" cy="609601"/>
          </a:xfrm>
        </p:spPr>
        <p:txBody>
          <a:bodyPr>
            <a:noAutofit/>
          </a:bodyPr>
          <a:lstStyle/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8"/>
          <p:cNvSpPr/>
          <p:nvPr/>
        </p:nvSpPr>
        <p:spPr>
          <a:xfrm>
            <a:off x="2863851" y="1066801"/>
            <a:ext cx="9095317" cy="44576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491067" y="1066800"/>
            <a:ext cx="1744131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  <a:hlinkClick r:id="rId2" action="ppaction://hlinksldjump"/>
              </a:rPr>
              <a:t>такие</a:t>
            </a:r>
            <a:endParaRPr lang="ru-RU" sz="2000" b="1" dirty="0" smtClean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тицы?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9" name="Прямоугольник 18">
            <a:hlinkClick r:id="rId3" action="ppaction://hlinksldjump"/>
          </p:cNvPr>
          <p:cNvSpPr/>
          <p:nvPr/>
        </p:nvSpPr>
        <p:spPr>
          <a:xfrm>
            <a:off x="472018" y="2590801"/>
            <a:ext cx="1744131" cy="9144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0" name="Прямоугольник 19"/>
          <p:cNvSpPr/>
          <p:nvPr/>
        </p:nvSpPr>
        <p:spPr>
          <a:xfrm>
            <a:off x="472019" y="4114802"/>
            <a:ext cx="1744131" cy="914400"/>
          </a:xfrm>
          <a:prstGeom prst="rect">
            <a:avLst/>
          </a:prstGeom>
          <a:blipFill>
            <a:blip r:embed="rId5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1" name="Прямоугольник 20"/>
          <p:cNvSpPr/>
          <p:nvPr/>
        </p:nvSpPr>
        <p:spPr>
          <a:xfrm>
            <a:off x="491067" y="5715001"/>
            <a:ext cx="1744131" cy="9144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2" name="Прямоугольник 21"/>
          <p:cNvSpPr/>
          <p:nvPr/>
        </p:nvSpPr>
        <p:spPr>
          <a:xfrm>
            <a:off x="5353052" y="5715001"/>
            <a:ext cx="1744131" cy="914400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3" name="Прямоугольник 22"/>
          <p:cNvSpPr/>
          <p:nvPr/>
        </p:nvSpPr>
        <p:spPr>
          <a:xfrm>
            <a:off x="7793568" y="5715001"/>
            <a:ext cx="1744131" cy="914400"/>
          </a:xfrm>
          <a:prstGeom prst="rect">
            <a:avLst/>
          </a:prstGeom>
          <a:blipFill>
            <a:blip r:embed="rId8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4" name="Прямоугольник 23"/>
          <p:cNvSpPr/>
          <p:nvPr/>
        </p:nvSpPr>
        <p:spPr>
          <a:xfrm>
            <a:off x="10215037" y="5715001"/>
            <a:ext cx="1744131" cy="914400"/>
          </a:xfrm>
          <a:prstGeom prst="rect">
            <a:avLst/>
          </a:prstGeom>
          <a:blipFill>
            <a:blip r:embed="rId9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25" name="Прямоугольник 24"/>
          <p:cNvSpPr/>
          <p:nvPr/>
        </p:nvSpPr>
        <p:spPr>
          <a:xfrm>
            <a:off x="2912536" y="5715001"/>
            <a:ext cx="1744131" cy="914400"/>
          </a:xfrm>
          <a:prstGeom prst="rect">
            <a:avLst/>
          </a:prstGeom>
          <a:blipFill>
            <a:blip r:embed="rId11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666275" y="1236133"/>
            <a:ext cx="5124782" cy="399460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098800" y="1381035"/>
            <a:ext cx="3567475" cy="44627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8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r>
              <a:rPr lang="ru-RU" sz="2400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это животные, тело которых покрыто перьями.</a:t>
            </a:r>
          </a:p>
          <a:p>
            <a:endParaRPr lang="ru-RU" sz="2400" dirty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400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части тела птицы.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Что у птицы есть на ногах?</a:t>
            </a: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Как птицы передвигаются?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9379222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>
          <a:xfrm>
            <a:off x="6225117" y="174625"/>
            <a:ext cx="5329767" cy="7016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863851" y="1066801"/>
            <a:ext cx="9095317" cy="44576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91067" y="1066800"/>
            <a:ext cx="1744131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тицы?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6">
            <a:hlinkClick r:id="rId2" action="ppaction://hlinksldjump"/>
          </p:cNvPr>
          <p:cNvSpPr/>
          <p:nvPr/>
        </p:nvSpPr>
        <p:spPr>
          <a:xfrm>
            <a:off x="472018" y="2590801"/>
            <a:ext cx="1744131" cy="914400"/>
          </a:xfrm>
          <a:prstGeom prst="rect">
            <a:avLst/>
          </a:prstGeom>
          <a:blipFill>
            <a:blip r:embed="rId3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472019" y="4114802"/>
            <a:ext cx="1744131" cy="914400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491067" y="5715001"/>
            <a:ext cx="1744131" cy="9144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5353052" y="5715001"/>
            <a:ext cx="1744131" cy="9144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7793568" y="5715001"/>
            <a:ext cx="1744131" cy="914400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Прямоугольник 11"/>
          <p:cNvSpPr/>
          <p:nvPr/>
        </p:nvSpPr>
        <p:spPr>
          <a:xfrm>
            <a:off x="10215037" y="5715001"/>
            <a:ext cx="1744131" cy="914400"/>
          </a:xfrm>
          <a:prstGeom prst="rect">
            <a:avLst/>
          </a:prstGeom>
          <a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Прямоугольник 12"/>
          <p:cNvSpPr/>
          <p:nvPr/>
        </p:nvSpPr>
        <p:spPr>
          <a:xfrm>
            <a:off x="2912536" y="5715001"/>
            <a:ext cx="1744131" cy="914400"/>
          </a:xfrm>
          <a:prstGeom prst="rect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4" name="TextBox 13"/>
          <p:cNvSpPr txBox="1"/>
          <p:nvPr/>
        </p:nvSpPr>
        <p:spPr>
          <a:xfrm>
            <a:off x="3149600" y="1202267"/>
            <a:ext cx="209126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Перелётные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–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r>
              <a:rPr lang="ru-RU" sz="20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которые улетают </a:t>
            </a:r>
            <a:r>
              <a:rPr lang="ru-RU" sz="2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осенью в тёплые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края.</a:t>
            </a: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их.</a:t>
            </a:r>
          </a:p>
          <a:p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7503" y="1200118"/>
            <a:ext cx="6493933" cy="4157133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44938384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225117" y="174625"/>
            <a:ext cx="5329767" cy="7016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63851" y="1066801"/>
            <a:ext cx="9095317" cy="44576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1067" y="1066800"/>
            <a:ext cx="1744131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тицы?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018" y="2590801"/>
            <a:ext cx="1744131" cy="9144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>
            <a:hlinkClick r:id="rId3" action="ppaction://hlinksldjump"/>
          </p:cNvPr>
          <p:cNvSpPr/>
          <p:nvPr/>
        </p:nvSpPr>
        <p:spPr>
          <a:xfrm>
            <a:off x="472019" y="4114802"/>
            <a:ext cx="1744131" cy="914400"/>
          </a:xfrm>
          <a:prstGeom prst="rect">
            <a:avLst/>
          </a:prstGeom>
          <a:blipFill>
            <a:blip r:embed="rId4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1067" y="5715001"/>
            <a:ext cx="1744131" cy="9144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53052" y="5715001"/>
            <a:ext cx="1744131" cy="9144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93568" y="5715001"/>
            <a:ext cx="1744131" cy="914400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215037" y="5715001"/>
            <a:ext cx="1744131" cy="914400"/>
          </a:xfrm>
          <a:prstGeom prst="rect">
            <a:avLst/>
          </a:prstGeom>
          <a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912536" y="5715001"/>
            <a:ext cx="1744131" cy="914400"/>
          </a:xfrm>
          <a:prstGeom prst="rect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4038602" y="1231900"/>
            <a:ext cx="70485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Расскажи ,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питаются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перелётные птицы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BEBA8EAE-BF5A-486C-A8C5-ECC9F3942E4B}">
                <a14:imgProps xmlns:a14="http://schemas.microsoft.com/office/drawing/2010/main">
                  <a14:imgLayer r:embed="rId12">
                    <a14:imgEffect>
                      <a14:backgroundRemoval t="0" b="99867" l="269" r="99731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784601" y="1869078"/>
            <a:ext cx="7694084" cy="34945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35371082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225117" y="174625"/>
            <a:ext cx="5329767" cy="7016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63851" y="1066801"/>
            <a:ext cx="9095317" cy="44576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1067" y="1066800"/>
            <a:ext cx="1744131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тицы?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018" y="2590801"/>
            <a:ext cx="1744131" cy="9144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2019" y="4114802"/>
            <a:ext cx="1744131" cy="91440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>
            <a:hlinkClick r:id="rId4" action="ppaction://hlinksldjump"/>
          </p:cNvPr>
          <p:cNvSpPr/>
          <p:nvPr/>
        </p:nvSpPr>
        <p:spPr>
          <a:xfrm>
            <a:off x="491067" y="5715001"/>
            <a:ext cx="1744131" cy="9144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53052" y="5715001"/>
            <a:ext cx="1744131" cy="9144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93568" y="5715001"/>
            <a:ext cx="1744131" cy="914400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215037" y="5715001"/>
            <a:ext cx="1744131" cy="914400"/>
          </a:xfrm>
          <a:prstGeom prst="rect">
            <a:avLst/>
          </a:prstGeom>
          <a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912536" y="5715001"/>
            <a:ext cx="1744131" cy="914400"/>
          </a:xfrm>
          <a:prstGeom prst="rect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200400" y="1460500"/>
            <a:ext cx="22860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Зимующие </a:t>
            </a:r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–птицы, которые на зиму не улетают в тёплые края.</a:t>
            </a: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ru-RU" sz="2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Назови их.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225117" y="1162050"/>
            <a:ext cx="5636683" cy="426720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</p:spTree>
    <p:extLst>
      <p:ext uri="{BB962C8B-B14F-4D97-AF65-F5344CB8AC3E}">
        <p14:creationId xmlns:p14="http://schemas.microsoft.com/office/powerpoint/2010/main" val="1628133709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225117" y="174625"/>
            <a:ext cx="5329767" cy="7016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63851" y="1066801"/>
            <a:ext cx="9095317" cy="44576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1067" y="1066800"/>
            <a:ext cx="1744131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тицы?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018" y="2590801"/>
            <a:ext cx="1744131" cy="9144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2019" y="4114802"/>
            <a:ext cx="1744131" cy="91440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1067" y="5715001"/>
            <a:ext cx="1744131" cy="9144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53052" y="5715001"/>
            <a:ext cx="1744131" cy="9144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93568" y="5715001"/>
            <a:ext cx="1744131" cy="9144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215037" y="5715001"/>
            <a:ext cx="1744131" cy="914400"/>
          </a:xfrm>
          <a:prstGeom prst="rect">
            <a:avLst/>
          </a:prstGeom>
          <a:blipFill>
            <a:blip r:embed="rId7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>
            <a:hlinkClick r:id="rId9" action="ppaction://hlinksldjump"/>
          </p:cNvPr>
          <p:cNvSpPr/>
          <p:nvPr/>
        </p:nvSpPr>
        <p:spPr>
          <a:xfrm>
            <a:off x="2912536" y="5715001"/>
            <a:ext cx="1744131" cy="914400"/>
          </a:xfrm>
          <a:prstGeom prst="rect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515783" y="1524000"/>
            <a:ext cx="63246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ru-RU" dirty="0"/>
          </a:p>
        </p:txBody>
      </p:sp>
      <p:pic>
        <p:nvPicPr>
          <p:cNvPr id="13" name="Рисунок 12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09166" y="1193800"/>
            <a:ext cx="6214534" cy="4165600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4" name="TextBox 13"/>
          <p:cNvSpPr txBox="1"/>
          <p:nvPr/>
        </p:nvSpPr>
        <p:spPr>
          <a:xfrm>
            <a:off x="3276600" y="1354723"/>
            <a:ext cx="20066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Чем питаются птицы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зимой?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3636626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225117" y="174625"/>
            <a:ext cx="5329767" cy="7016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12536" y="1066800"/>
            <a:ext cx="9095317" cy="44576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1067" y="1066800"/>
            <a:ext cx="1744131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тицы?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018" y="2590801"/>
            <a:ext cx="1744131" cy="9144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2019" y="4114802"/>
            <a:ext cx="1744131" cy="91440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1067" y="5715001"/>
            <a:ext cx="1744131" cy="9144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>
            <a:hlinkClick r:id="rId5" action="ppaction://hlinksldjump"/>
          </p:cNvPr>
          <p:cNvSpPr/>
          <p:nvPr/>
        </p:nvSpPr>
        <p:spPr>
          <a:xfrm>
            <a:off x="5353052" y="5715001"/>
            <a:ext cx="1744131" cy="9144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93568" y="5715001"/>
            <a:ext cx="1744131" cy="914400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215037" y="5715001"/>
            <a:ext cx="1744131" cy="914400"/>
          </a:xfrm>
          <a:prstGeom prst="rect">
            <a:avLst/>
          </a:prstGeom>
          <a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912536" y="5715001"/>
            <a:ext cx="1744131" cy="914400"/>
          </a:xfrm>
          <a:prstGeom prst="rect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651252" y="1194099"/>
            <a:ext cx="17018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Дома птиц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6" name="Рисунок 15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09378" y="1857393"/>
            <a:ext cx="2413798" cy="166968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618" y="1671065"/>
            <a:ext cx="2438400" cy="1624584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209618" y="3706001"/>
            <a:ext cx="2438400" cy="1616869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53873" y="3638387"/>
            <a:ext cx="2336127" cy="1752095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79549" y="1554185"/>
            <a:ext cx="2253931" cy="1858343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60146" y="3821134"/>
            <a:ext cx="2337600" cy="1501736"/>
          </a:xfrm>
          <a:prstGeom prst="rect">
            <a:avLst/>
          </a:prstGeom>
          <a:ln w="19050">
            <a:solidFill>
              <a:schemeClr val="tx1"/>
            </a:solidFill>
          </a:ln>
        </p:spPr>
      </p:pic>
    </p:spTree>
    <p:extLst>
      <p:ext uri="{BB962C8B-B14F-4D97-AF65-F5344CB8AC3E}">
        <p14:creationId xmlns:p14="http://schemas.microsoft.com/office/powerpoint/2010/main" val="3737419481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225117" y="174625"/>
            <a:ext cx="5329767" cy="7016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912536" y="1041402"/>
            <a:ext cx="9095317" cy="44576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1067" y="1066800"/>
            <a:ext cx="1744131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тицы?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018" y="2590801"/>
            <a:ext cx="1744131" cy="9144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2019" y="4114802"/>
            <a:ext cx="1744131" cy="91440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1067" y="5715001"/>
            <a:ext cx="1744131" cy="9144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53052" y="5715001"/>
            <a:ext cx="1744131" cy="9144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>
            <a:hlinkClick r:id="rId6" action="ppaction://hlinksldjump"/>
          </p:cNvPr>
          <p:cNvSpPr/>
          <p:nvPr/>
        </p:nvSpPr>
        <p:spPr>
          <a:xfrm>
            <a:off x="7793568" y="5715001"/>
            <a:ext cx="1744131" cy="914400"/>
          </a:xfrm>
          <a:prstGeom prst="rect">
            <a:avLst/>
          </a:prstGeom>
          <a:blipFill>
            <a:blip r:embed="rId7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/>
          <p:cNvSpPr/>
          <p:nvPr/>
        </p:nvSpPr>
        <p:spPr>
          <a:xfrm>
            <a:off x="10215037" y="5715001"/>
            <a:ext cx="1744131" cy="914400"/>
          </a:xfrm>
          <a:prstGeom prst="rect">
            <a:avLst/>
          </a:prstGeom>
          <a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912536" y="5715001"/>
            <a:ext cx="1744131" cy="914400"/>
          </a:xfrm>
          <a:prstGeom prst="rect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TextBox 11"/>
          <p:cNvSpPr txBox="1"/>
          <p:nvPr/>
        </p:nvSpPr>
        <p:spPr>
          <a:xfrm>
            <a:off x="3568700" y="1562100"/>
            <a:ext cx="32766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Кто как голос подаёт?</a:t>
            </a:r>
            <a:endParaRPr lang="ru-RU" sz="24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Скругленный прямоугольник 13"/>
          <p:cNvSpPr/>
          <p:nvPr/>
        </p:nvSpPr>
        <p:spPr>
          <a:xfrm>
            <a:off x="8085668" y="1689100"/>
            <a:ext cx="3166532" cy="1117600"/>
          </a:xfrm>
          <a:prstGeom prst="roundRect">
            <a:avLst/>
          </a:prstGeom>
          <a:solidFill>
            <a:schemeClr val="bg1"/>
          </a:solidFill>
          <a:ln w="28575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13" name="TextBox 12"/>
          <p:cNvSpPr txBox="1"/>
          <p:nvPr/>
        </p:nvSpPr>
        <p:spPr>
          <a:xfrm>
            <a:off x="4956375" y="2277923"/>
            <a:ext cx="28829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Щебечет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Воркует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Каркает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Стрекочет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Поет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Курлычет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Крякает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Гогочет</a:t>
            </a:r>
          </a:p>
          <a:p>
            <a:r>
              <a:rPr lang="ru-RU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Чирикает</a:t>
            </a:r>
            <a:endParaRPr lang="ru-RU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5" name="Рисунок 14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9885429" y="4383036"/>
            <a:ext cx="1056221" cy="646166"/>
          </a:xfrm>
          <a:prstGeom prst="rect">
            <a:avLst/>
          </a:prstGeom>
        </p:spPr>
      </p:pic>
      <p:pic>
        <p:nvPicPr>
          <p:cNvPr id="16" name="Рисунок 15"/>
          <p:cNvPicPr>
            <a:picLocks noChangeAspect="1"/>
          </p:cNvPicPr>
          <p:nvPr/>
        </p:nvPicPr>
        <p:blipFill>
          <a:blip r:embed="rId12" cstate="print">
            <a:extLst>
              <a:ext uri="{BEBA8EAE-BF5A-486C-A8C5-ECC9F3942E4B}">
                <a14:imgProps xmlns:a14="http://schemas.microsoft.com/office/drawing/2010/main">
                  <a14:imgLayer r:embed="rId13">
                    <a14:imgEffect>
                      <a14:backgroundRemoval t="5375" b="93875" l="6780" r="9847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95649" y="3173594"/>
            <a:ext cx="1191685" cy="1615844"/>
          </a:xfrm>
          <a:prstGeom prst="rect">
            <a:avLst/>
          </a:prstGeom>
        </p:spPr>
      </p:pic>
      <p:pic>
        <p:nvPicPr>
          <p:cNvPr id="17" name="Рисунок 16"/>
          <p:cNvPicPr>
            <a:picLocks noChangeAspect="1"/>
          </p:cNvPicPr>
          <p:nvPr/>
        </p:nvPicPr>
        <p:blipFill>
          <a:blip r:embed="rId14" cstate="print">
            <a:extLst>
              <a:ext uri="{BEBA8EAE-BF5A-486C-A8C5-ECC9F3942E4B}">
                <a14:imgProps xmlns:a14="http://schemas.microsoft.com/office/drawing/2010/main">
                  <a14:imgLayer r:embed="rId15">
                    <a14:imgEffect>
                      <a14:backgroundRemoval t="3382" b="96377" l="136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7153926" y="3097501"/>
            <a:ext cx="1225294" cy="687477"/>
          </a:xfrm>
          <a:prstGeom prst="rect">
            <a:avLst/>
          </a:prstGeom>
        </p:spPr>
      </p:pic>
      <p:pic>
        <p:nvPicPr>
          <p:cNvPr id="18" name="Рисунок 17"/>
          <p:cNvPicPr>
            <a:picLocks noChangeAspect="1"/>
          </p:cNvPicPr>
          <p:nvPr/>
        </p:nvPicPr>
        <p:blipFill>
          <a:blip r:embed="rId16" cstate="print">
            <a:extLst>
              <a:ext uri="{BEBA8EAE-BF5A-486C-A8C5-ECC9F3942E4B}">
                <a14:imgProps xmlns:a14="http://schemas.microsoft.com/office/drawing/2010/main">
                  <a14:imgLayer r:embed="rId17">
                    <a14:imgEffect>
                      <a14:backgroundRemoval t="1282" b="69231" l="9707" r="89842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3202238" y="2023765"/>
            <a:ext cx="1842712" cy="1299661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8" cstate="print">
            <a:extLst>
              <a:ext uri="{BEBA8EAE-BF5A-486C-A8C5-ECC9F3942E4B}">
                <a14:imgProps xmlns:a14="http://schemas.microsoft.com/office/drawing/2010/main">
                  <a14:imgLayer r:embed="rId19">
                    <a14:imgEffect>
                      <a14:backgroundRemoval t="781" b="89974" l="207" r="9917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6446764" y="4436391"/>
            <a:ext cx="991529" cy="789932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20" cstate="print">
            <a:extLst>
              <a:ext uri="{BEBA8EAE-BF5A-486C-A8C5-ECC9F3942E4B}">
                <a14:imgProps xmlns:a14="http://schemas.microsoft.com/office/drawing/2010/main">
                  <a14:imgLayer r:embed="rId21">
                    <a14:imgEffect>
                      <a14:backgroundRemoval t="940" b="94984" l="10000" r="9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73508">
            <a:off x="10337754" y="3287481"/>
            <a:ext cx="792007" cy="981197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22" cstate="print">
            <a:extLst>
              <a:ext uri="{BEBA8EAE-BF5A-486C-A8C5-ECC9F3942E4B}">
                <a14:imgProps xmlns:a14="http://schemas.microsoft.com/office/drawing/2010/main">
                  <a14:imgLayer r:embed="rId23">
                    <a14:imgEffect>
                      <a14:backgroundRemoval t="3459" b="97594" l="1099" r="98077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602569" y="3681946"/>
            <a:ext cx="1285175" cy="11739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3743630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1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 txBox="1">
            <a:spLocks/>
          </p:cNvSpPr>
          <p:nvPr/>
        </p:nvSpPr>
        <p:spPr>
          <a:xfrm>
            <a:off x="6225117" y="174625"/>
            <a:ext cx="5329767" cy="70167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400" kern="120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</a:lstStyle>
          <a:p>
            <a:r>
              <a:rPr lang="ru-RU" sz="4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Птицы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2863851" y="1073682"/>
            <a:ext cx="9095317" cy="4457699"/>
          </a:xfrm>
          <a:prstGeom prst="rect">
            <a:avLst/>
          </a:prstGeom>
          <a:solidFill>
            <a:schemeClr val="bg1"/>
          </a:solidFill>
          <a:ln w="38100"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491067" y="1066800"/>
            <a:ext cx="1744131" cy="914400"/>
          </a:xfrm>
          <a:prstGeom prst="rect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Кто такие</a:t>
            </a:r>
          </a:p>
          <a:p>
            <a:pPr algn="ctr"/>
            <a:r>
              <a:rPr lang="ru-RU" sz="20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</a:t>
            </a:r>
            <a:r>
              <a:rPr lang="ru-RU" sz="2000" b="1" dirty="0" smtClean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тицы?</a:t>
            </a:r>
            <a:endParaRPr lang="ru-RU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472018" y="2590801"/>
            <a:ext cx="1744131" cy="914400"/>
          </a:xfrm>
          <a:prstGeom prst="rect">
            <a:avLst/>
          </a:prstGeom>
          <a:blipFill>
            <a:blip r:embed="rId2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6" name="Прямоугольник 5"/>
          <p:cNvSpPr/>
          <p:nvPr/>
        </p:nvSpPr>
        <p:spPr>
          <a:xfrm>
            <a:off x="472019" y="4114802"/>
            <a:ext cx="1744131" cy="914400"/>
          </a:xfrm>
          <a:prstGeom prst="rect">
            <a:avLst/>
          </a:prstGeom>
          <a:blipFill>
            <a:blip r:embed="rId3">
              <a:duotone>
                <a:schemeClr val="accent6">
                  <a:shade val="45000"/>
                  <a:satMod val="135000"/>
                </a:schemeClr>
                <a:prstClr val="white"/>
              </a:duotone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7" name="Прямоугольник 6"/>
          <p:cNvSpPr/>
          <p:nvPr/>
        </p:nvSpPr>
        <p:spPr>
          <a:xfrm>
            <a:off x="491067" y="5715001"/>
            <a:ext cx="1744131" cy="914400"/>
          </a:xfrm>
          <a:prstGeom prst="rect">
            <a:avLst/>
          </a:prstGeom>
          <a:blipFill>
            <a:blip r:embed="rId4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5353052" y="5715001"/>
            <a:ext cx="1744131" cy="914400"/>
          </a:xfrm>
          <a:prstGeom prst="rect">
            <a:avLst/>
          </a:prstGeom>
          <a:blipFill>
            <a:blip r:embed="rId5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7793568" y="5715001"/>
            <a:ext cx="1744131" cy="914400"/>
          </a:xfrm>
          <a:prstGeom prst="rect">
            <a:avLst/>
          </a:prstGeom>
          <a:blipFill>
            <a:blip r:embed="rId6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0" name="Прямоугольник 9">
            <a:hlinkClick r:id="rId7" action="ppaction://hlinksldjump"/>
          </p:cNvPr>
          <p:cNvSpPr/>
          <p:nvPr/>
        </p:nvSpPr>
        <p:spPr>
          <a:xfrm>
            <a:off x="10215037" y="5715001"/>
            <a:ext cx="1744131" cy="914400"/>
          </a:xfrm>
          <a:prstGeom prst="rect">
            <a:avLst/>
          </a:prstGeom>
          <a:blipFill>
            <a:blip r:embed="rId8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saturation sat="33000"/>
                      </a14:imgEffect>
                    </a14:imgLayer>
                  </a14:imgProps>
                </a:ext>
              </a:extLst>
            </a:blip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1" name="Прямоугольник 10"/>
          <p:cNvSpPr/>
          <p:nvPr/>
        </p:nvSpPr>
        <p:spPr>
          <a:xfrm>
            <a:off x="2912536" y="5715001"/>
            <a:ext cx="1744131" cy="914400"/>
          </a:xfrm>
          <a:prstGeom prst="rect">
            <a:avLst/>
          </a:prstGeom>
          <a:blipFill>
            <a:blip r:embed="rId10"/>
            <a:stretch>
              <a:fillRect/>
            </a:stretch>
          </a:blip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2" name="Управляющая кнопка: в начало 11">
            <a:hlinkClick r:id="" action="ppaction://hlinkshowjump?jump=firstslide" highlightClick="1"/>
          </p:cNvPr>
          <p:cNvSpPr/>
          <p:nvPr/>
        </p:nvSpPr>
        <p:spPr>
          <a:xfrm>
            <a:off x="10955361" y="4710643"/>
            <a:ext cx="762505" cy="637118"/>
          </a:xfrm>
          <a:prstGeom prst="actionButtonBeginning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dirty="0"/>
          </a:p>
        </p:txBody>
      </p:sp>
      <p:sp>
        <p:nvSpPr>
          <p:cNvPr id="13" name="TextBox 12"/>
          <p:cNvSpPr txBox="1"/>
          <p:nvPr/>
        </p:nvSpPr>
        <p:spPr>
          <a:xfrm>
            <a:off x="3492500" y="1320205"/>
            <a:ext cx="3189818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Слушай</a:t>
            </a:r>
            <a:r>
              <a:rPr lang="ru-RU" sz="2000" dirty="0" smtClean="0"/>
              <a:t>, </a:t>
            </a:r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думай, отвечай.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316817" y="1819006"/>
            <a:ext cx="2679700" cy="36933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 называют детёнышей птиц?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 какой  птицы хвост вилочкой?</a:t>
            </a:r>
          </a:p>
          <a:p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Какие птицы выводят</a:t>
            </a:r>
          </a:p>
          <a:p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птенцов зимой?</a:t>
            </a:r>
          </a:p>
          <a:p>
            <a:endParaRPr lang="ru-RU" b="1" dirty="0" smtClean="0">
              <a:solidFill>
                <a:schemeClr val="accent6">
                  <a:lumMod val="50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ru-RU" b="1" dirty="0" smtClean="0">
                <a:solidFill>
                  <a:schemeClr val="accent6">
                    <a:lumMod val="50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Кого называют «желторотый»?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8" name="Рисунок 17"/>
          <p:cNvPicPr>
            <a:picLocks noChangeAspect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899929" y="1981199"/>
            <a:ext cx="2803528" cy="3270733"/>
          </a:xfrm>
          <a:prstGeom prst="rect">
            <a:avLst/>
          </a:prstGeom>
          <a:ln w="28575">
            <a:solidFill>
              <a:srgbClr val="0070C0"/>
            </a:solidFill>
          </a:ln>
        </p:spPr>
      </p:pic>
      <p:sp>
        <p:nvSpPr>
          <p:cNvPr id="19" name="TextBox 18"/>
          <p:cNvSpPr txBox="1"/>
          <p:nvPr/>
        </p:nvSpPr>
        <p:spPr>
          <a:xfrm>
            <a:off x="7793568" y="1328510"/>
            <a:ext cx="376131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Выложи из палочек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0301105"/>
      </p:ext>
    </p:extLst>
  </p:cSld>
  <p:clrMapOvr>
    <a:masterClrMapping/>
  </p:clrMapOvr>
  <p:transition spd="slow">
    <p:wipe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764</TotalTime>
  <Words>164</Words>
  <Application>Microsoft Office PowerPoint</Application>
  <PresentationFormat>Широкоэкранный</PresentationFormat>
  <Paragraphs>73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5" baseType="lpstr">
      <vt:lpstr>Arial</vt:lpstr>
      <vt:lpstr>Calibri</vt:lpstr>
      <vt:lpstr>Calibri Light</vt:lpstr>
      <vt:lpstr>Times New Roman</vt:lpstr>
      <vt:lpstr>Тема Office</vt:lpstr>
      <vt:lpstr>Птицы </vt:lpstr>
      <vt:lpstr>Презентация PowerPoint</vt:lpstr>
      <vt:lpstr>Птицы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Птицы</dc:title>
  <dc:creator>Пользователь</dc:creator>
  <cp:lastModifiedBy>Пользователь</cp:lastModifiedBy>
  <cp:revision>36</cp:revision>
  <dcterms:created xsi:type="dcterms:W3CDTF">2020-10-28T15:40:37Z</dcterms:created>
  <dcterms:modified xsi:type="dcterms:W3CDTF">2020-11-16T14:39:49Z</dcterms:modified>
</cp:coreProperties>
</file>