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44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44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175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117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960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24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273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051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997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142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365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0447-37AA-40C1-8788-3E3170B4F07F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34794-239F-436F-9CE5-237B9842D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081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png"/><Relationship Id="rId3" Type="http://schemas.openxmlformats.org/officeDocument/2006/relationships/slide" Target="slide7.xml"/><Relationship Id="rId7" Type="http://schemas.openxmlformats.org/officeDocument/2006/relationships/image" Target="../media/image4.png"/><Relationship Id="rId12" Type="http://schemas.openxmlformats.org/officeDocument/2006/relationships/slide" Target="slide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5" Type="http://schemas.openxmlformats.org/officeDocument/2006/relationships/image" Target="../media/image8.png"/><Relationship Id="rId10" Type="http://schemas.openxmlformats.org/officeDocument/2006/relationships/slide" Target="slide5.xml"/><Relationship Id="rId4" Type="http://schemas.openxmlformats.org/officeDocument/2006/relationships/image" Target="../media/image3.png"/><Relationship Id="rId9" Type="http://schemas.openxmlformats.org/officeDocument/2006/relationships/image" Target="../media/image5.png"/><Relationship Id="rId1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microsoft.com/office/2007/relationships/hdphoto" Target="../media/hdphoto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7.png"/><Relationship Id="rId3" Type="http://schemas.openxmlformats.org/officeDocument/2006/relationships/image" Target="../media/image3.png"/><Relationship Id="rId21" Type="http://schemas.openxmlformats.org/officeDocument/2006/relationships/image" Target="../media/image19.pn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17" Type="http://schemas.microsoft.com/office/2007/relationships/hdphoto" Target="../media/hdphoto6.wdp"/><Relationship Id="rId2" Type="http://schemas.openxmlformats.org/officeDocument/2006/relationships/image" Target="../media/image1.jpg"/><Relationship Id="rId16" Type="http://schemas.openxmlformats.org/officeDocument/2006/relationships/image" Target="../media/image16.pn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2.wdp"/><Relationship Id="rId24" Type="http://schemas.microsoft.com/office/2007/relationships/hdphoto" Target="../media/hdphoto8.wdp"/><Relationship Id="rId5" Type="http://schemas.openxmlformats.org/officeDocument/2006/relationships/image" Target="../media/image4.png"/><Relationship Id="rId15" Type="http://schemas.openxmlformats.org/officeDocument/2006/relationships/image" Target="../media/image15.jpeg"/><Relationship Id="rId23" Type="http://schemas.openxmlformats.org/officeDocument/2006/relationships/image" Target="../media/image21.png"/><Relationship Id="rId10" Type="http://schemas.openxmlformats.org/officeDocument/2006/relationships/image" Target="../media/image10.png"/><Relationship Id="rId19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4.jpeg"/><Relationship Id="rId22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4.png"/><Relationship Id="rId18" Type="http://schemas.microsoft.com/office/2007/relationships/hdphoto" Target="../media/hdphoto12.wdp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microsoft.com/office/2007/relationships/hdphoto" Target="../media/hdphoto9.wdp"/><Relationship Id="rId17" Type="http://schemas.openxmlformats.org/officeDocument/2006/relationships/image" Target="../media/image26.png"/><Relationship Id="rId2" Type="http://schemas.openxmlformats.org/officeDocument/2006/relationships/image" Target="../media/image1.jpg"/><Relationship Id="rId16" Type="http://schemas.microsoft.com/office/2007/relationships/hdphoto" Target="../media/hdphoto11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25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10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13.wdp"/><Relationship Id="rId5" Type="http://schemas.openxmlformats.org/officeDocument/2006/relationships/image" Target="../media/image4.png"/><Relationship Id="rId10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28.jpeg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19"/>
          <p:cNvGrpSpPr/>
          <p:nvPr/>
        </p:nvGrpSpPr>
        <p:grpSpPr>
          <a:xfrm>
            <a:off x="350982" y="278898"/>
            <a:ext cx="8765310" cy="4099138"/>
            <a:chOff x="812800" y="500570"/>
            <a:chExt cx="7278255" cy="3637321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858695" y="500570"/>
              <a:ext cx="5633191" cy="1681018"/>
              <a:chOff x="858695" y="500570"/>
              <a:chExt cx="5633191" cy="1681018"/>
            </a:xfrm>
          </p:grpSpPr>
          <p:sp>
            <p:nvSpPr>
              <p:cNvPr id="6" name="Скругленный прямоугольник 5"/>
              <p:cNvSpPr/>
              <p:nvPr/>
            </p:nvSpPr>
            <p:spPr>
              <a:xfrm>
                <a:off x="858695" y="500570"/>
                <a:ext cx="1117600" cy="1681018"/>
              </a:xfrm>
              <a:prstGeom prst="roundRect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  <a:cs typeface="Times New Roman" panose="02020603050405020304" pitchFamily="18" charset="0"/>
                  </a:rPr>
                  <a:t>С</a:t>
                </a:r>
                <a:endParaRPr lang="ru-RU" sz="6600" b="1" dirty="0">
                  <a:latin typeface="Monotype Corsiva" panose="03010101010201010101" pitchFamily="66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Скругленный прямоугольник 6"/>
              <p:cNvSpPr/>
              <p:nvPr/>
            </p:nvSpPr>
            <p:spPr>
              <a:xfrm>
                <a:off x="1991672" y="766618"/>
                <a:ext cx="1117365" cy="1414970"/>
              </a:xfrm>
              <a:prstGeom prst="roundRect">
                <a:avLst/>
              </a:prstGeom>
              <a:solidFill>
                <a:srgbClr val="FFC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к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9" name="Скругленный прямоугольник 8"/>
              <p:cNvSpPr/>
              <p:nvPr/>
            </p:nvSpPr>
            <p:spPr>
              <a:xfrm>
                <a:off x="3109037" y="766618"/>
                <a:ext cx="1117365" cy="141497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о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0" name="Скругленный прямоугольник 9"/>
              <p:cNvSpPr/>
              <p:nvPr/>
            </p:nvSpPr>
            <p:spPr>
              <a:xfrm>
                <a:off x="4241779" y="766618"/>
                <a:ext cx="1117365" cy="1414970"/>
              </a:xfrm>
              <a:prstGeom prst="roundRect">
                <a:avLst/>
              </a:prstGeom>
              <a:solidFill>
                <a:srgbClr val="00B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р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5374521" y="766618"/>
                <a:ext cx="1117365" cy="1414970"/>
              </a:xfrm>
              <a:prstGeom prst="roundRect">
                <a:avLst/>
              </a:prstGeom>
              <a:solidFill>
                <a:srgbClr val="92D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о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</p:grpSp>
        <p:sp>
          <p:nvSpPr>
            <p:cNvPr id="12" name="Скругленный прямоугольник 11"/>
            <p:cNvSpPr/>
            <p:nvPr/>
          </p:nvSpPr>
          <p:spPr>
            <a:xfrm>
              <a:off x="812800" y="2722921"/>
              <a:ext cx="1117365" cy="1414970"/>
            </a:xfrm>
            <a:prstGeom prst="round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600" b="1" dirty="0" smtClean="0">
                  <a:latin typeface="Monotype Corsiva" panose="03010101010201010101" pitchFamily="66" charset="0"/>
                </a:rPr>
                <a:t>в</a:t>
              </a:r>
              <a:endParaRPr lang="ru-RU" sz="6600" b="1" dirty="0">
                <a:latin typeface="Monotype Corsiva" panose="03010101010201010101" pitchFamily="66" charset="0"/>
              </a:endParaRPr>
            </a:p>
          </p:txBody>
        </p:sp>
        <p:grpSp>
          <p:nvGrpSpPr>
            <p:cNvPr id="19" name="Группа 18"/>
            <p:cNvGrpSpPr/>
            <p:nvPr/>
          </p:nvGrpSpPr>
          <p:grpSpPr>
            <a:xfrm>
              <a:off x="2427341" y="2722921"/>
              <a:ext cx="5663714" cy="1414970"/>
              <a:chOff x="2427341" y="2722921"/>
              <a:chExt cx="5663714" cy="1414970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2427341" y="2722921"/>
                <a:ext cx="1117365" cy="1414970"/>
              </a:xfrm>
              <a:prstGeom prst="roundRect">
                <a:avLst/>
              </a:prstGeom>
              <a:solidFill>
                <a:srgbClr val="0070C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ш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4" name="Скругленный прямоугольник 13"/>
              <p:cNvSpPr/>
              <p:nvPr/>
            </p:nvSpPr>
            <p:spPr>
              <a:xfrm>
                <a:off x="3544706" y="2722921"/>
                <a:ext cx="1117365" cy="1414970"/>
              </a:xfrm>
              <a:prstGeom prst="roundRect">
                <a:avLst/>
              </a:prstGeom>
              <a:solidFill>
                <a:srgbClr val="7030A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к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5" name="Скругленный прямоугольник 14"/>
              <p:cNvSpPr/>
              <p:nvPr/>
            </p:nvSpPr>
            <p:spPr>
              <a:xfrm>
                <a:off x="4687701" y="2722921"/>
                <a:ext cx="1117365" cy="1414970"/>
              </a:xfrm>
              <a:prstGeom prst="roundRect">
                <a:avLst/>
              </a:prstGeom>
              <a:solidFill>
                <a:srgbClr val="FFC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dirty="0" smtClean="0">
                    <a:latin typeface="Monotype Corsiva" panose="03010101010201010101" pitchFamily="66" charset="0"/>
                  </a:rPr>
                  <a:t>о</a:t>
                </a:r>
                <a:endParaRPr lang="ru-RU" sz="66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6" name="Скругленный прямоугольник 15"/>
              <p:cNvSpPr/>
              <p:nvPr/>
            </p:nvSpPr>
            <p:spPr>
              <a:xfrm>
                <a:off x="5830695" y="2722921"/>
                <a:ext cx="1117365" cy="1414970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л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7" name="Скругленный прямоугольник 16"/>
              <p:cNvSpPr/>
              <p:nvPr/>
            </p:nvSpPr>
            <p:spPr>
              <a:xfrm>
                <a:off x="6973690" y="2722921"/>
                <a:ext cx="1117365" cy="1414970"/>
              </a:xfrm>
              <a:prstGeom prst="roundRect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600" b="1" dirty="0" smtClean="0">
                    <a:latin typeface="Monotype Corsiva" panose="03010101010201010101" pitchFamily="66" charset="0"/>
                  </a:rPr>
                  <a:t>у</a:t>
                </a:r>
                <a:endParaRPr lang="ru-RU" sz="6600" b="1" dirty="0">
                  <a:latin typeface="Monotype Corsiva" panose="03010101010201010101" pitchFamily="66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0763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17" name="Овал 16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8" name="Рисунок 17">
              <a:hlinkClick r:id="rId3" action="ppaction://hlinksldjump"/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9" name="Группа 18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20" name="Овал 19">
              <a:hlinkClick r:id="rId6" action="ppaction://hlinksldjump"/>
            </p:cNvPr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1" name="Рисунок 20">
              <a:hlinkClick r:id="rId6" action="ppaction://hlinksldjump"/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2" name="Группа 21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23" name="Овал 22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Рисунок 23">
              <a:hlinkClick r:id="rId8" action="ppaction://hlinksldjump"/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5" name="Группа 24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26" name="Овал 25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Рисунок 26">
              <a:hlinkClick r:id="rId10" action="ppaction://hlinksldjump"/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8" name="Группа 27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29" name="Овал 28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" name="Рисунок 29">
              <a:hlinkClick r:id="rId12" action="ppaction://hlinksldjump"/>
            </p:cNvPr>
            <p:cNvPicPr>
              <a:picLocks noChangeAspect="1"/>
            </p:cNvPicPr>
            <p:nvPr/>
          </p:nvPicPr>
          <p:blipFill rotWithShape="1">
            <a:blip r:embed="rId13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31" name="Группа 30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32" name="Овал 31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3" name="Рисунок 32">
              <a:hlinkClick r:id="rId14" action="ppaction://hlinksldjump"/>
            </p:cNvPr>
            <p:cNvPicPr>
              <a:picLocks noChangeAspect="1"/>
            </p:cNvPicPr>
            <p:nvPr/>
          </p:nvPicPr>
          <p:blipFill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55596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Группа 20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16" name="Овал 15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3" name="Группа 22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17" name="Овал 16"/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2" name="Группа 21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15" name="Овал 14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0" name="Группа 19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14" name="Овал 13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9" name="Группа 18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13" name="Овал 12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12" name="Овал 11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4" name="TextBox 23"/>
          <p:cNvSpPr txBox="1"/>
          <p:nvPr/>
        </p:nvSpPr>
        <p:spPr>
          <a:xfrm>
            <a:off x="4807527" y="273039"/>
            <a:ext cx="6465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«Подбери признак  к предмету»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4807527" y="1064419"/>
            <a:ext cx="3167853" cy="5080926"/>
            <a:chOff x="4631334" y="1119846"/>
            <a:chExt cx="2526848" cy="4081465"/>
          </a:xfrm>
        </p:grpSpPr>
        <p:pic>
          <p:nvPicPr>
            <p:cNvPr id="1026" name="Picture 2" descr="https://i.pinimg.com/originals/61/27/a0/6127a007ce5b99b9eb0317d322c80576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334" y="1119846"/>
              <a:ext cx="2526848" cy="3685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4645697" y="4795492"/>
              <a:ext cx="2447636" cy="405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Ученик какой?</a:t>
              </a:r>
              <a:endPara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8335064" y="3100259"/>
            <a:ext cx="3006435" cy="3572507"/>
            <a:chOff x="8469683" y="863689"/>
            <a:chExt cx="2540063" cy="3127108"/>
          </a:xfrm>
        </p:grpSpPr>
        <p:pic>
          <p:nvPicPr>
            <p:cNvPr id="1030" name="Picture 6" descr="https://img.favpng.com/14/15/16/school-backpack-clipart-png-favpng-xtu1MZUx9VPLMnKnNrpTePmCq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0" b="98975" l="366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9683" y="863689"/>
              <a:ext cx="2439730" cy="2612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8562109" y="3529132"/>
              <a:ext cx="24476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Рюкзак какой?</a:t>
              </a:r>
              <a:endPara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8040253" y="912371"/>
            <a:ext cx="3180552" cy="2016297"/>
            <a:chOff x="8272539" y="874068"/>
            <a:chExt cx="3180552" cy="2016297"/>
          </a:xfrm>
        </p:grpSpPr>
        <p:pic>
          <p:nvPicPr>
            <p:cNvPr id="1032" name="Picture 8" descr="https://fsin-shop.ru/upload/iblock/1b1/1b1fce22e32fbd2f97d6911b8e01b570.jp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797" b="98705" l="27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98"/>
            <a:stretch/>
          </p:blipFill>
          <p:spPr bwMode="auto">
            <a:xfrm>
              <a:off x="8272539" y="874068"/>
              <a:ext cx="2692866" cy="16064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8617527" y="2428700"/>
              <a:ext cx="2835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Карандаш какой?</a:t>
              </a:r>
              <a:endPara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737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4" name="Овал 3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Группа 5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7" name="Овал 6"/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" name="Группа 8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10" name="Овал 9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13" name="Овал 12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16" name="Овал 15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19" name="Овал 18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TextBox 20"/>
          <p:cNvSpPr txBox="1"/>
          <p:nvPr/>
        </p:nvSpPr>
        <p:spPr>
          <a:xfrm>
            <a:off x="5190837" y="219564"/>
            <a:ext cx="59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«Подбери действие к предмету»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4742036" y="802838"/>
            <a:ext cx="3586191" cy="5616529"/>
            <a:chOff x="4631334" y="1119846"/>
            <a:chExt cx="2526848" cy="4004834"/>
          </a:xfrm>
        </p:grpSpPr>
        <p:pic>
          <p:nvPicPr>
            <p:cNvPr id="23" name="Picture 2" descr="https://i.pinimg.com/originals/61/27/a0/6127a007ce5b99b9eb0317d322c80576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334" y="1119846"/>
              <a:ext cx="2526848" cy="3685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4645697" y="4795492"/>
              <a:ext cx="2447636" cy="329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Ученик (что делает?)</a:t>
              </a:r>
              <a:endPara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8625386" y="1388100"/>
            <a:ext cx="3317131" cy="3544274"/>
            <a:chOff x="8301458" y="867208"/>
            <a:chExt cx="3091359" cy="2533155"/>
          </a:xfrm>
        </p:grpSpPr>
        <p:pic>
          <p:nvPicPr>
            <p:cNvPr id="26" name="Picture 8" descr="https://fsin-shop.ru/upload/iblock/1b1/1b1fce22e32fbd2f97d6911b8e01b570.jp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97" b="98705" l="27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98"/>
            <a:stretch/>
          </p:blipFill>
          <p:spPr bwMode="auto">
            <a:xfrm>
              <a:off x="8301458" y="867208"/>
              <a:ext cx="2692866" cy="16064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8557253" y="2569366"/>
              <a:ext cx="283556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Карандашом ученик (что делает?)</a:t>
              </a:r>
              <a:endPara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945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4" name="Овал 3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Группа 5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7" name="Овал 6"/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" name="Группа 8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10" name="Овал 9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13" name="Овал 12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16" name="Овал 15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19" name="Овал 18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TextBox 20"/>
          <p:cNvSpPr txBox="1"/>
          <p:nvPr/>
        </p:nvSpPr>
        <p:spPr>
          <a:xfrm>
            <a:off x="5226116" y="165276"/>
            <a:ext cx="59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«Мой, моя, моё, мои»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3" name="Picture 6" descr="https://img.favpng.com/14/15/16/school-backpack-clipart-png-favpng-xtu1MZUx9VPLMnKnNrpTePmCq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975" l="36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999" y="4839007"/>
            <a:ext cx="1464719" cy="151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tatic4.depositphotos.com/1005726/373/i/950/depositphotos_3732060-stock-photo-pencil-case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40" b="997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05" t="3179" r="19253" b="4209"/>
          <a:stretch/>
        </p:blipFill>
        <p:spPr bwMode="auto">
          <a:xfrm>
            <a:off x="4270153" y="533404"/>
            <a:ext cx="1911927" cy="1776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mmedia.ozone.ru/multimedia/1019146763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106" y="3124219"/>
            <a:ext cx="1293305" cy="163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ervoklasnik.ru/upload/iblock/f6e/492/relef0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2" t="540" r="9546"/>
          <a:stretch/>
        </p:blipFill>
        <p:spPr bwMode="auto">
          <a:xfrm>
            <a:off x="5378621" y="2539999"/>
            <a:ext cx="1442290" cy="178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img2.freepng.ru/20180304/cxw/kisspng-school-building-icon-building-5a9c12a58cd1d9.9859325415201778295768.jpg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571" b="95714" l="13556" r="94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01" t="4779" r="10340" b="6008"/>
          <a:stretch/>
        </p:blipFill>
        <p:spPr bwMode="auto">
          <a:xfrm>
            <a:off x="6096907" y="3816595"/>
            <a:ext cx="3035011" cy="277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img4.okidoker.com/c/4/7/3/373937/7783168/16761328_2.jp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25" b="9875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679"/>
          <a:stretch/>
        </p:blipFill>
        <p:spPr bwMode="auto">
          <a:xfrm>
            <a:off x="4350935" y="2767056"/>
            <a:ext cx="2728379" cy="326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i.mycdn.me/i?r=AzEPZsRbOZEKgBhR0XGMT1Rkqf7tRFy4kSX9focBTItdtqaKTM5SRkZCeTgDn6uOyic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7" t="5647" r="7017"/>
          <a:stretch/>
        </p:blipFill>
        <p:spPr bwMode="auto">
          <a:xfrm>
            <a:off x="9631076" y="860429"/>
            <a:ext cx="1989364" cy="160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s://static.wixstatic.com/media/dbc94f_0f8e833c5c944b8692438d1ca6086dac~mv2.png/v1/fill/w_134,h_185,al_c,usm_0.66_1.00_0.01/%D0%BA%D0%B0%D1%80%D0%B0%D0%BD%D0%B4%D0%B0%D1%88%D0%B8%20%D0%B2%20%D1%81%D1%82%D0%B0%D0%BA%D0%B0%D0%BD%D0%B5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336" y="2878902"/>
            <a:ext cx="1276350" cy="176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https://www.yaplusmama.ru/upload/medialibrary/f95/f95a1c564cbee9451e59ffebb2668da5.jpg"/>
          <p:cNvPicPr>
            <a:picLocks noChangeAspect="1" noChangeArrowheads="1"/>
          </p:cNvPicPr>
          <p:nvPr/>
        </p:nvPicPr>
        <p:blipFill>
          <a:blip r:embed="rId2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684" y="806739"/>
            <a:ext cx="2114037" cy="140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https://e7.pngegg.com/pngimages/311/614/png-clipart-computer-icons-book-library-book-cover-data-book.png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600" b="8995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889" t="290" r="15512" b="17714"/>
          <a:stretch/>
        </p:blipFill>
        <p:spPr bwMode="auto">
          <a:xfrm>
            <a:off x="7195788" y="2392011"/>
            <a:ext cx="1541043" cy="149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66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4" name="Овал 3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Группа 5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7" name="Овал 6"/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" name="Группа 8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10" name="Овал 9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13" name="Овал 12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16" name="Овал 15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19" name="Овал 18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TextBox 20"/>
          <p:cNvSpPr txBox="1"/>
          <p:nvPr/>
        </p:nvSpPr>
        <p:spPr>
          <a:xfrm>
            <a:off x="5084617" y="229151"/>
            <a:ext cx="59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«Образуй признак»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93490" y="851908"/>
            <a:ext cx="4451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Карандаш из дерева (какой?)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93490" y="1859725"/>
            <a:ext cx="4451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из металла (какие?)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22389" y="5572369"/>
            <a:ext cx="4451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Ранец из ткани (какой?)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38645" y="4018400"/>
            <a:ext cx="4451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Линейка из пластмассы (какая?)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93490" y="2875934"/>
            <a:ext cx="4451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Ластик из резины (какой?)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s://mir-s3-cdn-cf.behance.net/project_modules/max_1200/efbb2237508127.57431912af4d9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3"/>
          <a:stretch/>
        </p:blipFill>
        <p:spPr bwMode="auto">
          <a:xfrm rot="3078304">
            <a:off x="8739051" y="-118618"/>
            <a:ext cx="1742497" cy="246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.d-cd.net/cQAAAgIFpeA-96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901" b="99261" l="104" r="9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6237">
            <a:off x="9048660" y="822159"/>
            <a:ext cx="2520083" cy="248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banner2.cleanpng.com/20180215/jye/kisspng-ruler-class-material-education-clip-art-blue-scale-5a863bd82f5b46.477328721518746584194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5889" r="93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05" t="29609" r="6677" b="37727"/>
          <a:stretch/>
        </p:blipFill>
        <p:spPr bwMode="auto">
          <a:xfrm>
            <a:off x="4897056" y="4707355"/>
            <a:ext cx="4224668" cy="673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s://s2-goods.ozstatic.by/2000/323/348/10/10348323_0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773" b="99470" l="252" r="989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206" y="2654622"/>
            <a:ext cx="1513671" cy="125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img2.freepng.ru/20180414/xsq/kisspng-backpack-baggage-satchel-briefcase-school-supplies-5ad1be13bcde16.3008270715236951237736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64" b="100000" l="222" r="9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31996" y="3490847"/>
            <a:ext cx="2152387" cy="291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51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4" name="Овал 3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Группа 5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7" name="Овал 6"/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" name="Группа 8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10" name="Овал 9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13" name="Овал 12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16" name="Овал 15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19" name="Овал 18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5122" name="Picture 2" descr="http://6liski.detkin-club.ru/images/custom_4/4-41-1866x2048_5e973edfe422d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84" b="99268" l="176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89" r="20185"/>
          <a:stretch/>
        </p:blipFill>
        <p:spPr bwMode="auto">
          <a:xfrm>
            <a:off x="8609588" y="567250"/>
            <a:ext cx="3278911" cy="572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440370" y="227171"/>
            <a:ext cx="4465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«Исправь Незнайку»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53871" y="1083236"/>
            <a:ext cx="3971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взял с собой ранца.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32463" y="5619068"/>
            <a:ext cx="5572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меня есть линейкой и ластиком.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48724" y="3349050"/>
            <a:ext cx="423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принёс в школу ручкой.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53871" y="2186061"/>
            <a:ext cx="3971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пишу тетрадью.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44197" y="4484059"/>
            <a:ext cx="4694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рисую цветные карандаши.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5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100945" y="147782"/>
            <a:ext cx="7878619" cy="6567053"/>
          </a:xfrm>
          <a:prstGeom prst="round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170723" y="3653034"/>
            <a:ext cx="1672543" cy="1562378"/>
            <a:chOff x="2170723" y="3653034"/>
            <a:chExt cx="1672543" cy="1562378"/>
          </a:xfrm>
        </p:grpSpPr>
        <p:sp>
          <p:nvSpPr>
            <p:cNvPr id="4" name="Овал 3"/>
            <p:cNvSpPr/>
            <p:nvPr/>
          </p:nvSpPr>
          <p:spPr>
            <a:xfrm>
              <a:off x="2170723" y="3653034"/>
              <a:ext cx="1672543" cy="1562378"/>
            </a:xfrm>
            <a:prstGeom prst="ellipse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61" b="22361" l="2639" r="254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030" b="76296"/>
            <a:stretch/>
          </p:blipFill>
          <p:spPr>
            <a:xfrm>
              <a:off x="2269612" y="3682482"/>
              <a:ext cx="1526310" cy="1341476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" name="Группа 5"/>
          <p:cNvGrpSpPr/>
          <p:nvPr/>
        </p:nvGrpSpPr>
        <p:grpSpPr>
          <a:xfrm>
            <a:off x="304963" y="5407379"/>
            <a:ext cx="3289026" cy="1070419"/>
            <a:chOff x="304963" y="5407379"/>
            <a:chExt cx="3289026" cy="1070419"/>
          </a:xfrm>
        </p:grpSpPr>
        <p:sp>
          <p:nvSpPr>
            <p:cNvPr id="7" name="Овал 6"/>
            <p:cNvSpPr/>
            <p:nvPr/>
          </p:nvSpPr>
          <p:spPr>
            <a:xfrm>
              <a:off x="304963" y="5407379"/>
              <a:ext cx="3289026" cy="1070419"/>
            </a:xfrm>
            <a:prstGeom prst="ellipse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7361" b="99306" l="417" r="4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826" r="56860"/>
            <a:stretch/>
          </p:blipFill>
          <p:spPr>
            <a:xfrm>
              <a:off x="548078" y="5525146"/>
              <a:ext cx="2958548" cy="834887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" name="Группа 8"/>
          <p:cNvGrpSpPr/>
          <p:nvPr/>
        </p:nvGrpSpPr>
        <p:grpSpPr>
          <a:xfrm>
            <a:off x="39499" y="2651041"/>
            <a:ext cx="1987853" cy="2298646"/>
            <a:chOff x="39499" y="2651041"/>
            <a:chExt cx="1987853" cy="2298646"/>
          </a:xfrm>
        </p:grpSpPr>
        <p:sp>
          <p:nvSpPr>
            <p:cNvPr id="10" name="Овал 9"/>
            <p:cNvSpPr/>
            <p:nvPr/>
          </p:nvSpPr>
          <p:spPr>
            <a:xfrm>
              <a:off x="123462" y="2651041"/>
              <a:ext cx="1826014" cy="2298646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750" b="55278" l="139" r="3291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64" r="67104" b="43973"/>
            <a:stretch/>
          </p:blipFill>
          <p:spPr>
            <a:xfrm>
              <a:off x="39499" y="2767056"/>
              <a:ext cx="1987853" cy="1985818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2210204" y="1958781"/>
            <a:ext cx="1630013" cy="1384520"/>
            <a:chOff x="2210204" y="1958781"/>
            <a:chExt cx="1630013" cy="1384520"/>
          </a:xfrm>
        </p:grpSpPr>
        <p:sp>
          <p:nvSpPr>
            <p:cNvPr id="13" name="Овал 12"/>
            <p:cNvSpPr/>
            <p:nvPr/>
          </p:nvSpPr>
          <p:spPr>
            <a:xfrm>
              <a:off x="2210204" y="1958781"/>
              <a:ext cx="1593582" cy="1384520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778" b="72778" l="16667" r="308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4" t="57726" r="66135" b="27354"/>
            <a:stretch/>
          </p:blipFill>
          <p:spPr>
            <a:xfrm>
              <a:off x="2272525" y="1958781"/>
              <a:ext cx="1567692" cy="1222513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1791830" y="288236"/>
            <a:ext cx="2220644" cy="1262268"/>
            <a:chOff x="1791830" y="288236"/>
            <a:chExt cx="2220644" cy="1262268"/>
          </a:xfrm>
        </p:grpSpPr>
        <p:sp>
          <p:nvSpPr>
            <p:cNvPr id="16" name="Овал 15"/>
            <p:cNvSpPr/>
            <p:nvPr/>
          </p:nvSpPr>
          <p:spPr>
            <a:xfrm>
              <a:off x="1791830" y="288236"/>
              <a:ext cx="2220644" cy="1262268"/>
            </a:xfrm>
            <a:prstGeom prst="ellipse">
              <a:avLst/>
            </a:prstGeom>
            <a:solidFill>
              <a:srgbClr val="00206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2778" b="87361" l="22639" r="5097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60" t="72592" r="48923" b="12459"/>
            <a:stretch/>
          </p:blipFill>
          <p:spPr>
            <a:xfrm>
              <a:off x="1891344" y="362864"/>
              <a:ext cx="1948873" cy="102523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168965" y="147782"/>
            <a:ext cx="1520687" cy="2118086"/>
            <a:chOff x="168965" y="147782"/>
            <a:chExt cx="1520687" cy="2118086"/>
          </a:xfrm>
        </p:grpSpPr>
        <p:sp>
          <p:nvSpPr>
            <p:cNvPr id="19" name="Овал 18"/>
            <p:cNvSpPr/>
            <p:nvPr/>
          </p:nvSpPr>
          <p:spPr>
            <a:xfrm>
              <a:off x="168965" y="147782"/>
              <a:ext cx="1520687" cy="2118086"/>
            </a:xfrm>
            <a:prstGeom prst="ellipse">
              <a:avLst/>
            </a:prstGeom>
            <a:solidFill>
              <a:srgbClr val="00B05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2639" b="76667" l="70278" r="9916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0" t="42424" r="842" b="23501"/>
            <a:stretch/>
          </p:blipFill>
          <p:spPr>
            <a:xfrm>
              <a:off x="271143" y="384738"/>
              <a:ext cx="1330038" cy="1610046"/>
            </a:xfrm>
            <a:prstGeom prst="rect">
              <a:avLst/>
            </a:pr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TextBox 20"/>
          <p:cNvSpPr txBox="1"/>
          <p:nvPr/>
        </p:nvSpPr>
        <p:spPr>
          <a:xfrm>
            <a:off x="4270153" y="229578"/>
            <a:ext cx="73676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«Путаница. Какие школьные принадлежности спрятались на картинке?»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50" name="Picture 6" descr="https://ds02.infourok.ru/uploads/ex/068d/0000a2cc-867a20ab/hello_html_2fcd35b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737" y="2065700"/>
            <a:ext cx="7029034" cy="4177039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02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2764" y="839177"/>
            <a:ext cx="638232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Ты очень старался!</a:t>
            </a:r>
          </a:p>
          <a:p>
            <a:pPr algn="ctr"/>
            <a:endParaRPr lang="ru-RU" sz="88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8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Молодец!</a:t>
            </a:r>
            <a:endParaRPr lang="ru-RU" sz="8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089" y="4888347"/>
            <a:ext cx="1847273" cy="1847273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42320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134</Words>
  <Application>Microsoft Office PowerPoint</Application>
  <PresentationFormat>Широкоэкранный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Людмила</cp:lastModifiedBy>
  <cp:revision>37</cp:revision>
  <dcterms:created xsi:type="dcterms:W3CDTF">2020-10-22T06:33:43Z</dcterms:created>
  <dcterms:modified xsi:type="dcterms:W3CDTF">2020-11-13T05:04:37Z</dcterms:modified>
</cp:coreProperties>
</file>