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4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38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55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6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3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1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6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3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8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96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2FAC-114B-45EE-BFD0-BFB85FB67552}" type="datetimeFigureOut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63E9-DA15-4A89-A43D-3FFA075C2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4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11" Type="http://schemas.openxmlformats.org/officeDocument/2006/relationships/image" Target="../media/image6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../Movavi%20Video%20Suite.l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jpeg"/><Relationship Id="rId5" Type="http://schemas.openxmlformats.org/officeDocument/2006/relationships/image" Target="../media/image3.jp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jpeg"/><Relationship Id="rId18" Type="http://schemas.openxmlformats.org/officeDocument/2006/relationships/image" Target="../media/image18.png"/><Relationship Id="rId3" Type="http://schemas.openxmlformats.org/officeDocument/2006/relationships/image" Target="../media/image1.jpg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4.jpg"/><Relationship Id="rId17" Type="http://schemas.microsoft.com/office/2007/relationships/hdphoto" Target="../media/hdphoto3.wdp"/><Relationship Id="rId2" Type="http://schemas.openxmlformats.org/officeDocument/2006/relationships/slide" Target="slide1.xml"/><Relationship Id="rId16" Type="http://schemas.openxmlformats.org/officeDocument/2006/relationships/image" Target="../media/image17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3.jpg"/><Relationship Id="rId15" Type="http://schemas.microsoft.com/office/2007/relationships/hdphoto" Target="../media/hdphoto2.wdp"/><Relationship Id="rId10" Type="http://schemas.openxmlformats.org/officeDocument/2006/relationships/image" Target="../media/image12.jpe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4.jpeg"/><Relationship Id="rId18" Type="http://schemas.microsoft.com/office/2007/relationships/hdphoto" Target="../media/hdphoto7.wdp"/><Relationship Id="rId3" Type="http://schemas.openxmlformats.org/officeDocument/2006/relationships/image" Target="../media/image1.jpg"/><Relationship Id="rId21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17" Type="http://schemas.openxmlformats.org/officeDocument/2006/relationships/image" Target="../media/image27.png"/><Relationship Id="rId2" Type="http://schemas.openxmlformats.org/officeDocument/2006/relationships/slide" Target="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24" Type="http://schemas.microsoft.com/office/2007/relationships/hdphoto" Target="../media/hdphoto10.wdp"/><Relationship Id="rId5" Type="http://schemas.openxmlformats.org/officeDocument/2006/relationships/image" Target="../media/image3.jp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microsoft.com/office/2007/relationships/hdphoto" Target="../media/hdphoto5.wdp"/><Relationship Id="rId19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12.wdp"/><Relationship Id="rId18" Type="http://schemas.openxmlformats.org/officeDocument/2006/relationships/image" Target="../media/image36.png"/><Relationship Id="rId3" Type="http://schemas.openxmlformats.org/officeDocument/2006/relationships/image" Target="../media/image1.jpg"/><Relationship Id="rId21" Type="http://schemas.microsoft.com/office/2007/relationships/hdphoto" Target="../media/hdphoto16.wdp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17" Type="http://schemas.microsoft.com/office/2007/relationships/hdphoto" Target="../media/hdphoto14.wdp"/><Relationship Id="rId2" Type="http://schemas.openxmlformats.org/officeDocument/2006/relationships/slide" Target="slide1.xml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jpg"/><Relationship Id="rId15" Type="http://schemas.microsoft.com/office/2007/relationships/hdphoto" Target="../media/hdphoto13.wdp"/><Relationship Id="rId23" Type="http://schemas.microsoft.com/office/2007/relationships/hdphoto" Target="../media/hdphoto17.wdp"/><Relationship Id="rId10" Type="http://schemas.microsoft.com/office/2007/relationships/hdphoto" Target="../media/hdphoto11.wdp"/><Relationship Id="rId19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8.xml"/><Relationship Id="rId1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image" Target="../media/image4.png"/><Relationship Id="rId17" Type="http://schemas.openxmlformats.org/officeDocument/2006/relationships/image" Target="../media/image40.png"/><Relationship Id="rId2" Type="http://schemas.openxmlformats.org/officeDocument/2006/relationships/slide" Target="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microsoft.com/office/2007/relationships/hdphoto" Target="../media/hdphoto1.wdp"/><Relationship Id="rId10" Type="http://schemas.openxmlformats.org/officeDocument/2006/relationships/image" Target="../media/image3.jpg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3866" y="1191927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43866" y="1191927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Объект 2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01970"/>
              </p:ext>
            </p:extLst>
          </p:nvPr>
        </p:nvGraphicFramePr>
        <p:xfrm>
          <a:off x="3987800" y="1326285"/>
          <a:ext cx="7772399" cy="361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резентация" r:id="rId10" imgW="6350040" imgH="3571920" progId="PowerPoint.Show.12">
                  <p:embed/>
                </p:oleObj>
              </mc:Choice>
              <mc:Fallback>
                <p:oleObj name="Презентация" r:id="rId10" imgW="6350040" imgH="3571920" progId="PowerPoint.Show.12">
                  <p:embed/>
                  <p:pic>
                    <p:nvPicPr>
                      <p:cNvPr id="13" name="Объект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87800" y="1326285"/>
                        <a:ext cx="7772399" cy="3613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334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43866" y="1191927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0" y="1391842"/>
            <a:ext cx="25019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- это водные обитатели.</a:t>
            </a: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части тела рыбы.</a:t>
            </a:r>
          </a:p>
          <a:p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покрыто тело рыбы?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рыбы передвигаются?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1649449"/>
            <a:ext cx="4998496" cy="31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4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43866" y="1191927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обитают рыбы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35" y="1484622"/>
            <a:ext cx="2481154" cy="1778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46" y="1517080"/>
            <a:ext cx="2440519" cy="17136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56" y="2857499"/>
            <a:ext cx="2591857" cy="17142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086600" y="1381603"/>
            <a:ext cx="185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обитают рыбы?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378112" y="3629103"/>
            <a:ext cx="140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281919" y="3594834"/>
            <a:ext cx="123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1" y="4716618"/>
            <a:ext cx="185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200" y="457177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где ещё?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00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5228" y="1155719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94" y="1912073"/>
            <a:ext cx="1589469" cy="885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05" y="3752522"/>
            <a:ext cx="1871787" cy="93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16" y="2956204"/>
            <a:ext cx="1886463" cy="114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02" y="1797540"/>
            <a:ext cx="1904040" cy="828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51" y="1904040"/>
            <a:ext cx="1066800" cy="489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67" r="100000">
                        <a14:backgroundMark x1="9111" y1="44554" x2="9111" y2="44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8" y="2269897"/>
            <a:ext cx="2404827" cy="1079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375" l="875" r="100000">
                        <a14:backgroundMark x1="7125" y1="41250" x2="71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37" y="3182041"/>
            <a:ext cx="3149735" cy="13301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38" y="2859118"/>
            <a:ext cx="2185932" cy="8288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37">
                        <a14:backgroundMark x1="14594" y1="42446" x2="14594" y2="42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66" y="3997564"/>
            <a:ext cx="1746448" cy="8051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03819" y="265251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558" y="2308294"/>
            <a:ext cx="9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Ёрш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1428" y="3779500"/>
            <a:ext cx="91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8028" y="3104257"/>
            <a:ext cx="1275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2837" y="4574511"/>
            <a:ext cx="148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Краснопёрка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3689" y="3822583"/>
            <a:ext cx="1166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530" y="2465553"/>
            <a:ext cx="122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38173" y="3541134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36660" y="4665337"/>
            <a:ext cx="112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Лещ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51" y="4284063"/>
            <a:ext cx="1690688" cy="7507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98130" y="4536306"/>
            <a:ext cx="11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5590" y="1272446"/>
            <a:ext cx="244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34731" y="1360667"/>
            <a:ext cx="145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3866" y="1191927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34932" y="138160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6" b="100000" l="0" r="99321">
                        <a14:backgroundMark x1="15625" y1="44727" x2="1562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70" y="3033760"/>
            <a:ext cx="2322973" cy="1650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72" y="1843267"/>
            <a:ext cx="1578960" cy="887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24" y="1744915"/>
            <a:ext cx="2503014" cy="971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47" y="3580947"/>
            <a:ext cx="1211234" cy="1211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2" y="2088359"/>
            <a:ext cx="1249802" cy="703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41" b="99412" l="222" r="99667">
                        <a14:backgroundMark x1="10667" y1="37647" x2="10667" y2="3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38" y="2943667"/>
            <a:ext cx="1747893" cy="60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6" b="98476" l="9902" r="89902">
                        <a14:backgroundMark x1="24560" y1="38019" x2="19674" y2="3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871">
            <a:off x="6130464" y="1714447"/>
            <a:ext cx="1829004" cy="14072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09" b="89961" l="9961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03" y="2504187"/>
            <a:ext cx="2603646" cy="17719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333" r="90000">
                        <a14:backgroundMark x1="7750" y1="23667" x2="10750" y2="32333"/>
                        <a14:backgroundMark x1="63000" y1="75000" x2="63000" y2="75000"/>
                        <a14:backgroundMark x1="68917" y1="83222" x2="68917" y2="83222"/>
                        <a14:backgroundMark x1="62833" y1="76889" x2="62833" y2="76889"/>
                        <a14:backgroundMark x1="62000" y1="75000" x2="58000" y2="72556"/>
                        <a14:backgroundMark x1="63667" y1="76000" x2="60167" y2="7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123">
            <a:off x="7830116" y="3135114"/>
            <a:ext cx="2792085" cy="21458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82" l="0" r="100000">
                        <a14:backgroundMark x1="23875" y1="21818" x2="23875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83" y="4118446"/>
            <a:ext cx="1787265" cy="6802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56653" y="2811849"/>
            <a:ext cx="1693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окунь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1269" y="4345907"/>
            <a:ext cx="101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Акула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8894" y="4622904"/>
            <a:ext cx="1318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Сельдь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3014" y="3010982"/>
            <a:ext cx="70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7478" y="2542894"/>
            <a:ext cx="154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Рыба-меч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4130" y="3546020"/>
            <a:ext cx="1484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-молот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97847" y="2603123"/>
            <a:ext cx="1541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Камбала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85400" y="3423914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97540" y="4684461"/>
            <a:ext cx="186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-пила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58472" y="4792181"/>
            <a:ext cx="170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конёк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64416" y="1318057"/>
            <a:ext cx="25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7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8399" y="-27396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2453" y="1152158"/>
            <a:ext cx="8026400" cy="39375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6" y="2072650"/>
            <a:ext cx="1812949" cy="1262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5592">
            <a:off x="9519655" y="1925366"/>
            <a:ext cx="1970758" cy="15810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44" b="100000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55" y="1533231"/>
            <a:ext cx="2463800" cy="13813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89250" l="497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37" y="1564250"/>
            <a:ext cx="2139593" cy="1416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90" b="95763" l="1874" r="96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11" y="3135910"/>
            <a:ext cx="2438400" cy="14721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933" l="19748" r="75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81" y="3263314"/>
            <a:ext cx="1907935" cy="14303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9961" r="94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817">
            <a:off x="4152929" y="3237767"/>
            <a:ext cx="1979125" cy="1979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74534" y="1245433"/>
            <a:ext cx="287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Аквариумные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7574" y="412769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Гуппи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8000" y="4648200"/>
            <a:ext cx="148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Барбус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1339" y="2622161"/>
            <a:ext cx="171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Меченосец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244" y="3120942"/>
            <a:ext cx="107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5653" y="2818827"/>
            <a:ext cx="190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рыбка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16298" y="2938344"/>
            <a:ext cx="95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90341" y="4453454"/>
            <a:ext cx="1124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48356" y="1352300"/>
            <a:ext cx="216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689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512">
            <a:off x="5706831" y="3398635"/>
            <a:ext cx="1861136" cy="123998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21339" y="4453454"/>
            <a:ext cx="137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Гурами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8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7599" y="0"/>
            <a:ext cx="4838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Рыбы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3866" y="1102510"/>
            <a:ext cx="8026400" cy="39375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817034" y="782315"/>
            <a:ext cx="2167466" cy="11605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Загадка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7034" y="2263413"/>
            <a:ext cx="2167466" cy="1160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такие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рыбы?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817034" y="3779500"/>
            <a:ext cx="2167466" cy="11605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817034" y="5440116"/>
            <a:ext cx="2167466" cy="1160501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3843866" y="5495434"/>
            <a:ext cx="2167466" cy="116050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6773333" y="5440116"/>
            <a:ext cx="2167466" cy="116050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hlinkClick r:id="rId13" action="ppaction://hlinksldjump"/>
          </p:cNvPr>
          <p:cNvSpPr/>
          <p:nvPr/>
        </p:nvSpPr>
        <p:spPr>
          <a:xfrm>
            <a:off x="9592733" y="5441251"/>
            <a:ext cx="2167466" cy="1160501"/>
          </a:xfrm>
          <a:prstGeom prst="roundRect">
            <a:avLst/>
          </a:prstGeom>
          <a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33" y="1796670"/>
            <a:ext cx="2167466" cy="14205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3364521"/>
            <a:ext cx="2334686" cy="1516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8519584" y="1288840"/>
            <a:ext cx="283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рыбку из палочек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6402" y="1288840"/>
            <a:ext cx="25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Слушай, думай, отвечай.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0416" y="1942816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рыбы питаются?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покрыто тело рыбы?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слышат?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издают звуки?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спят?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рыбы дышат?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4" y="3677382"/>
            <a:ext cx="1384596" cy="1159265"/>
          </a:xfrm>
          <a:prstGeom prst="rect">
            <a:avLst/>
          </a:prstGeom>
        </p:spPr>
      </p:pic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10972800" y="4660900"/>
            <a:ext cx="381000" cy="27910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7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163</Words>
  <Application>Microsoft Office PowerPoint</Application>
  <PresentationFormat>Широкоэкранный</PresentationFormat>
  <Paragraphs>80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2020-10-26T08:56:21Z</dcterms:created>
  <dcterms:modified xsi:type="dcterms:W3CDTF">2020-10-28T15:31:09Z</dcterms:modified>
</cp:coreProperties>
</file>