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8" r:id="rId4"/>
    <p:sldId id="261" r:id="rId5"/>
    <p:sldId id="260" r:id="rId6"/>
    <p:sldId id="257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1334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F557B-A46A-4773-B609-128BEFE8C688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9A9EC-6A35-4A79-8573-7D75BEE713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98377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F557B-A46A-4773-B609-128BEFE8C688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9A9EC-6A35-4A79-8573-7D75BEE713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77396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F557B-A46A-4773-B609-128BEFE8C688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9A9EC-6A35-4A79-8573-7D75BEE713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83832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F557B-A46A-4773-B609-128BEFE8C688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9A9EC-6A35-4A79-8573-7D75BEE713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68365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F557B-A46A-4773-B609-128BEFE8C688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9A9EC-6A35-4A79-8573-7D75BEE713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1044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F557B-A46A-4773-B609-128BEFE8C688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9A9EC-6A35-4A79-8573-7D75BEE713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20273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F557B-A46A-4773-B609-128BEFE8C688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9A9EC-6A35-4A79-8573-7D75BEE713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4081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F557B-A46A-4773-B609-128BEFE8C688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9A9EC-6A35-4A79-8573-7D75BEE713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3069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F557B-A46A-4773-B609-128BEFE8C688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9A9EC-6A35-4A79-8573-7D75BEE713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75369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F557B-A46A-4773-B609-128BEFE8C688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9A9EC-6A35-4A79-8573-7D75BEE713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55082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F557B-A46A-4773-B609-128BEFE8C688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E9A9EC-6A35-4A79-8573-7D75BEE713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58978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3F557B-A46A-4773-B609-128BEFE8C688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E9A9EC-6A35-4A79-8573-7D75BEE713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0842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.png"/><Relationship Id="rId7" Type="http://schemas.openxmlformats.org/officeDocument/2006/relationships/slide" Target="slide5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slide" Target="slide4.xml"/><Relationship Id="rId10" Type="http://schemas.openxmlformats.org/officeDocument/2006/relationships/image" Target="../media/image6.png"/><Relationship Id="rId4" Type="http://schemas.microsoft.com/office/2007/relationships/hdphoto" Target="../media/hdphoto2.wdp"/><Relationship Id="rId9" Type="http://schemas.openxmlformats.org/officeDocument/2006/relationships/slide" Target="slide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1.png"/><Relationship Id="rId18" Type="http://schemas.microsoft.com/office/2007/relationships/hdphoto" Target="../media/hdphoto7.wdp"/><Relationship Id="rId3" Type="http://schemas.microsoft.com/office/2007/relationships/hdphoto" Target="../media/hdphoto2.wdp"/><Relationship Id="rId21" Type="http://schemas.openxmlformats.org/officeDocument/2006/relationships/image" Target="../media/image15.png"/><Relationship Id="rId7" Type="http://schemas.openxmlformats.org/officeDocument/2006/relationships/image" Target="../media/image7.png"/><Relationship Id="rId12" Type="http://schemas.microsoft.com/office/2007/relationships/hdphoto" Target="../media/hdphoto4.wdp"/><Relationship Id="rId17" Type="http://schemas.openxmlformats.org/officeDocument/2006/relationships/image" Target="../media/image13.png"/><Relationship Id="rId2" Type="http://schemas.openxmlformats.org/officeDocument/2006/relationships/image" Target="../media/image3.png"/><Relationship Id="rId16" Type="http://schemas.microsoft.com/office/2007/relationships/hdphoto" Target="../media/hdphoto6.wdp"/><Relationship Id="rId20" Type="http://schemas.microsoft.com/office/2007/relationships/hdphoto" Target="../media/hdphoto8.wd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0.png"/><Relationship Id="rId24" Type="http://schemas.microsoft.com/office/2007/relationships/hdphoto" Target="../media/hdphoto10.wdp"/><Relationship Id="rId5" Type="http://schemas.openxmlformats.org/officeDocument/2006/relationships/image" Target="../media/image5.png"/><Relationship Id="rId15" Type="http://schemas.openxmlformats.org/officeDocument/2006/relationships/image" Target="../media/image12.png"/><Relationship Id="rId23" Type="http://schemas.openxmlformats.org/officeDocument/2006/relationships/image" Target="../media/image16.png"/><Relationship Id="rId10" Type="http://schemas.openxmlformats.org/officeDocument/2006/relationships/image" Target="../media/image9.jpeg"/><Relationship Id="rId19" Type="http://schemas.openxmlformats.org/officeDocument/2006/relationships/image" Target="../media/image14.png"/><Relationship Id="rId4" Type="http://schemas.openxmlformats.org/officeDocument/2006/relationships/image" Target="../media/image4.png"/><Relationship Id="rId9" Type="http://schemas.microsoft.com/office/2007/relationships/hdphoto" Target="../media/hdphoto3.wdp"/><Relationship Id="rId14" Type="http://schemas.microsoft.com/office/2007/relationships/hdphoto" Target="../media/hdphoto5.wdp"/><Relationship Id="rId22" Type="http://schemas.microsoft.com/office/2007/relationships/hdphoto" Target="../media/hdphoto9.wdp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13" Type="http://schemas.openxmlformats.org/officeDocument/2006/relationships/image" Target="../media/image18.png"/><Relationship Id="rId18" Type="http://schemas.openxmlformats.org/officeDocument/2006/relationships/image" Target="../media/image21.png"/><Relationship Id="rId3" Type="http://schemas.microsoft.com/office/2007/relationships/hdphoto" Target="../media/hdphoto2.wdp"/><Relationship Id="rId21" Type="http://schemas.microsoft.com/office/2007/relationships/hdphoto" Target="../media/hdphoto9.wdp"/><Relationship Id="rId7" Type="http://schemas.openxmlformats.org/officeDocument/2006/relationships/image" Target="../media/image12.png"/><Relationship Id="rId12" Type="http://schemas.microsoft.com/office/2007/relationships/hdphoto" Target="../media/hdphoto11.wdp"/><Relationship Id="rId17" Type="http://schemas.microsoft.com/office/2007/relationships/hdphoto" Target="../media/hdphoto13.wdp"/><Relationship Id="rId2" Type="http://schemas.openxmlformats.org/officeDocument/2006/relationships/image" Target="../media/image3.png"/><Relationship Id="rId16" Type="http://schemas.openxmlformats.org/officeDocument/2006/relationships/image" Target="../media/image20.png"/><Relationship Id="rId20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7.png"/><Relationship Id="rId5" Type="http://schemas.openxmlformats.org/officeDocument/2006/relationships/image" Target="../media/image5.png"/><Relationship Id="rId15" Type="http://schemas.openxmlformats.org/officeDocument/2006/relationships/image" Target="../media/image19.png"/><Relationship Id="rId23" Type="http://schemas.openxmlformats.org/officeDocument/2006/relationships/image" Target="../media/image24.png"/><Relationship Id="rId10" Type="http://schemas.microsoft.com/office/2007/relationships/hdphoto" Target="../media/hdphoto3.wdp"/><Relationship Id="rId19" Type="http://schemas.openxmlformats.org/officeDocument/2006/relationships/image" Target="../media/image22.png"/><Relationship Id="rId4" Type="http://schemas.openxmlformats.org/officeDocument/2006/relationships/image" Target="../media/image4.png"/><Relationship Id="rId9" Type="http://schemas.openxmlformats.org/officeDocument/2006/relationships/image" Target="../media/image8.png"/><Relationship Id="rId14" Type="http://schemas.microsoft.com/office/2007/relationships/hdphoto" Target="../media/hdphoto12.wdp"/><Relationship Id="rId22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2.png"/><Relationship Id="rId18" Type="http://schemas.microsoft.com/office/2007/relationships/hdphoto" Target="../media/hdphoto3.wdp"/><Relationship Id="rId3" Type="http://schemas.openxmlformats.org/officeDocument/2006/relationships/image" Target="../media/image3.png"/><Relationship Id="rId21" Type="http://schemas.microsoft.com/office/2007/relationships/hdphoto" Target="../media/hdphoto14.wdp"/><Relationship Id="rId7" Type="http://schemas.openxmlformats.org/officeDocument/2006/relationships/slide" Target="slide5.xml"/><Relationship Id="rId12" Type="http://schemas.microsoft.com/office/2007/relationships/hdphoto" Target="../media/hdphoto9.wdp"/><Relationship Id="rId17" Type="http://schemas.openxmlformats.org/officeDocument/2006/relationships/image" Target="../media/image8.png"/><Relationship Id="rId2" Type="http://schemas.openxmlformats.org/officeDocument/2006/relationships/slide" Target="slide3.xml"/><Relationship Id="rId16" Type="http://schemas.microsoft.com/office/2007/relationships/hdphoto" Target="../media/hdphoto4.wdp"/><Relationship Id="rId20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15.png"/><Relationship Id="rId5" Type="http://schemas.openxmlformats.org/officeDocument/2006/relationships/slide" Target="slide2.xml"/><Relationship Id="rId15" Type="http://schemas.openxmlformats.org/officeDocument/2006/relationships/image" Target="../media/image10.png"/><Relationship Id="rId10" Type="http://schemas.openxmlformats.org/officeDocument/2006/relationships/image" Target="../media/image6.png"/><Relationship Id="rId19" Type="http://schemas.openxmlformats.org/officeDocument/2006/relationships/image" Target="../media/image23.png"/><Relationship Id="rId4" Type="http://schemas.microsoft.com/office/2007/relationships/hdphoto" Target="../media/hdphoto2.wdp"/><Relationship Id="rId9" Type="http://schemas.openxmlformats.org/officeDocument/2006/relationships/slide" Target="slide4.xml"/><Relationship Id="rId14" Type="http://schemas.microsoft.com/office/2007/relationships/hdphoto" Target="../media/hdphoto6.wdp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 flipH="1">
            <a:off x="235131" y="447567"/>
            <a:ext cx="875079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b="1" dirty="0" smtClean="0">
                <a:solidFill>
                  <a:schemeClr val="tx2">
                    <a:lumMod val="75000"/>
                  </a:schemeClr>
                </a:solidFill>
                <a:latin typeface="Segoe Script" panose="030B0504020000000003" pitchFamily="66" charset="0"/>
                <a:cs typeface="Times New Roman" panose="02020603050405020304" pitchFamily="18" charset="0"/>
              </a:rPr>
              <a:t>Бытовые приборы</a:t>
            </a:r>
            <a:endParaRPr lang="ru-RU" sz="6600" b="1" dirty="0">
              <a:solidFill>
                <a:schemeClr val="tx2">
                  <a:lumMod val="75000"/>
                </a:schemeClr>
              </a:solidFill>
              <a:latin typeface="Segoe Script" panose="030B0504020000000003" pitchFamily="66" charset="0"/>
              <a:cs typeface="Times New Roman" panose="02020603050405020304" pitchFamily="18" charset="0"/>
            </a:endParaRPr>
          </a:p>
        </p:txBody>
      </p:sp>
      <p:grpSp>
        <p:nvGrpSpPr>
          <p:cNvPr id="34" name="Группа 33"/>
          <p:cNvGrpSpPr/>
          <p:nvPr/>
        </p:nvGrpSpPr>
        <p:grpSpPr>
          <a:xfrm>
            <a:off x="2918689" y="1439584"/>
            <a:ext cx="5694088" cy="4924016"/>
            <a:chOff x="2299852" y="1283085"/>
            <a:chExt cx="6049819" cy="5163127"/>
          </a:xfrm>
        </p:grpSpPr>
        <p:sp>
          <p:nvSpPr>
            <p:cNvPr id="16" name="Скругленный прямоугольник 15"/>
            <p:cNvSpPr/>
            <p:nvPr/>
          </p:nvSpPr>
          <p:spPr>
            <a:xfrm>
              <a:off x="2299852" y="1283085"/>
              <a:ext cx="6049819" cy="5163127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 w="2857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32" name="Рисунок 31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23" t="14039" r="1965" b="13557"/>
            <a:stretch/>
          </p:blipFill>
          <p:spPr>
            <a:xfrm>
              <a:off x="2503054" y="1791854"/>
              <a:ext cx="5652655" cy="4267201"/>
            </a:xfrm>
            <a:prstGeom prst="rect">
              <a:avLst/>
            </a:prstGeom>
          </p:spPr>
        </p:pic>
      </p:grp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500" l="14500" r="81167">
                        <a14:foregroundMark x1="42333" y1="34167" x2="40000" y2="38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460" r="18762"/>
          <a:stretch/>
        </p:blipFill>
        <p:spPr>
          <a:xfrm>
            <a:off x="364512" y="1924791"/>
            <a:ext cx="2458550" cy="3737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77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504940" y="224541"/>
            <a:ext cx="1505527" cy="1446771"/>
            <a:chOff x="452579" y="475171"/>
            <a:chExt cx="1505527" cy="1446771"/>
          </a:xfrm>
          <a:effectLst>
            <a:glow rad="228600">
              <a:schemeClr val="accent2">
                <a:satMod val="175000"/>
                <a:alpha val="81000"/>
              </a:schemeClr>
            </a:glow>
          </a:effectLst>
        </p:grpSpPr>
        <p:sp>
          <p:nvSpPr>
            <p:cNvPr id="3" name="Овал 2"/>
            <p:cNvSpPr/>
            <p:nvPr/>
          </p:nvSpPr>
          <p:spPr>
            <a:xfrm>
              <a:off x="452579" y="475171"/>
              <a:ext cx="1505527" cy="1446771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chemeClr val="tx2"/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" name="Рисунок 3">
              <a:hlinkClick r:id="rId2" action="ppaction://hlinksldjump"/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4775" b="15473" l="36875" r="4475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757" t="3952" r="54546" b="83759"/>
            <a:stretch/>
          </p:blipFill>
          <p:spPr>
            <a:xfrm>
              <a:off x="604823" y="609601"/>
              <a:ext cx="1185693" cy="1062181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 w="165100" prst="coolSlant"/>
            </a:sp3d>
          </p:spPr>
        </p:pic>
      </p:grpSp>
      <p:grpSp>
        <p:nvGrpSpPr>
          <p:cNvPr id="5" name="Группа 4"/>
          <p:cNvGrpSpPr/>
          <p:nvPr/>
        </p:nvGrpSpPr>
        <p:grpSpPr>
          <a:xfrm>
            <a:off x="504942" y="1895017"/>
            <a:ext cx="1505527" cy="1446771"/>
            <a:chOff x="512616" y="2074342"/>
            <a:chExt cx="1505527" cy="1446771"/>
          </a:xfrm>
          <a:effectLst>
            <a:glow rad="228600">
              <a:schemeClr val="accent6">
                <a:satMod val="175000"/>
                <a:alpha val="80000"/>
              </a:schemeClr>
            </a:glow>
          </a:effectLst>
        </p:grpSpPr>
        <p:sp>
          <p:nvSpPr>
            <p:cNvPr id="6" name="Овал 5"/>
            <p:cNvSpPr/>
            <p:nvPr/>
          </p:nvSpPr>
          <p:spPr>
            <a:xfrm>
              <a:off x="512616" y="2074342"/>
              <a:ext cx="1505527" cy="1446771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chemeClr val="tx2"/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" name="Рисунок 6">
              <a:hlinkClick r:id="rId5" action="ppaction://hlinksldjump"/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19275" b="27940" l="20188" r="2843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798" t="17385" r="70505" b="70755"/>
            <a:stretch/>
          </p:blipFill>
          <p:spPr>
            <a:xfrm>
              <a:off x="688908" y="2270096"/>
              <a:ext cx="1197114" cy="1035006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 w="165100" prst="coolSlant"/>
            </a:sp3d>
          </p:spPr>
        </p:pic>
      </p:grpSp>
      <p:grpSp>
        <p:nvGrpSpPr>
          <p:cNvPr id="8" name="Группа 7"/>
          <p:cNvGrpSpPr/>
          <p:nvPr/>
        </p:nvGrpSpPr>
        <p:grpSpPr>
          <a:xfrm>
            <a:off x="527027" y="3565492"/>
            <a:ext cx="1505527" cy="1446771"/>
            <a:chOff x="512617" y="3673513"/>
            <a:chExt cx="1505527" cy="1446771"/>
          </a:xfrm>
          <a:effectLst>
            <a:glow rad="228600">
              <a:schemeClr val="accent5">
                <a:satMod val="175000"/>
                <a:alpha val="80000"/>
              </a:schemeClr>
            </a:glow>
          </a:effectLst>
        </p:grpSpPr>
        <p:sp>
          <p:nvSpPr>
            <p:cNvPr id="9" name="Овал 8"/>
            <p:cNvSpPr/>
            <p:nvPr/>
          </p:nvSpPr>
          <p:spPr>
            <a:xfrm>
              <a:off x="512617" y="3673513"/>
              <a:ext cx="1505527" cy="1446771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chemeClr val="tx2"/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0" name="Рисунок 9">
              <a:hlinkClick r:id="rId7" action="ppaction://hlinksldjump"/>
            </p:cNvPr>
            <p:cNvPicPr>
              <a:picLocks noChangeAspect="1"/>
            </p:cNvPicPr>
            <p:nvPr/>
          </p:nvPicPr>
          <p:blipFill rotWithShape="1">
            <a:blip r:embed="rId8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9620" b="38373" l="5250" r="11313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46" t="28673" r="87879" b="61039"/>
            <a:stretch/>
          </p:blipFill>
          <p:spPr>
            <a:xfrm>
              <a:off x="775179" y="3858599"/>
              <a:ext cx="980400" cy="941184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 w="165100" prst="coolSlant"/>
            </a:sp3d>
          </p:spPr>
        </p:pic>
      </p:grpSp>
      <p:grpSp>
        <p:nvGrpSpPr>
          <p:cNvPr id="11" name="Группа 10"/>
          <p:cNvGrpSpPr/>
          <p:nvPr/>
        </p:nvGrpSpPr>
        <p:grpSpPr>
          <a:xfrm>
            <a:off x="504941" y="5235968"/>
            <a:ext cx="1505527" cy="1446771"/>
            <a:chOff x="512618" y="5272684"/>
            <a:chExt cx="1505527" cy="1446771"/>
          </a:xfrm>
          <a:effectLst>
            <a:glow rad="228600">
              <a:schemeClr val="accent4">
                <a:satMod val="175000"/>
                <a:alpha val="80000"/>
              </a:schemeClr>
            </a:glow>
          </a:effectLst>
        </p:grpSpPr>
        <p:sp>
          <p:nvSpPr>
            <p:cNvPr id="12" name="Овал 11"/>
            <p:cNvSpPr/>
            <p:nvPr/>
          </p:nvSpPr>
          <p:spPr>
            <a:xfrm>
              <a:off x="512618" y="5272684"/>
              <a:ext cx="1505527" cy="1446771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chemeClr val="tx2"/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3" name="Рисунок 12">
              <a:hlinkClick r:id="rId9" action="ppaction://hlinksldjump"/>
            </p:cNvPr>
            <p:cNvPicPr>
              <a:picLocks noChangeAspect="1"/>
            </p:cNvPicPr>
            <p:nvPr/>
          </p:nvPicPr>
          <p:blipFill rotWithShape="1">
            <a:blip r:embed="rId10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9876" b="49479" l="11687" r="17909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909" t="38676" r="81313" b="49321"/>
            <a:stretch/>
          </p:blipFill>
          <p:spPr>
            <a:xfrm>
              <a:off x="693035" y="5509609"/>
              <a:ext cx="1024614" cy="1117762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 w="165100" prst="coolSlant"/>
            </a:sp3d>
          </p:spPr>
        </p:pic>
      </p:grpSp>
      <p:sp>
        <p:nvSpPr>
          <p:cNvPr id="14" name="Скругленный прямоугольник 13"/>
          <p:cNvSpPr/>
          <p:nvPr/>
        </p:nvSpPr>
        <p:spPr>
          <a:xfrm>
            <a:off x="2295115" y="298901"/>
            <a:ext cx="6627211" cy="630546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6867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504940" y="224541"/>
            <a:ext cx="1505527" cy="1446771"/>
            <a:chOff x="452579" y="475171"/>
            <a:chExt cx="1505527" cy="1446771"/>
          </a:xfrm>
          <a:effectLst>
            <a:glow rad="228600">
              <a:schemeClr val="accent2">
                <a:satMod val="175000"/>
                <a:alpha val="81000"/>
              </a:schemeClr>
            </a:glow>
          </a:effectLst>
        </p:grpSpPr>
        <p:sp>
          <p:nvSpPr>
            <p:cNvPr id="3" name="Овал 2"/>
            <p:cNvSpPr/>
            <p:nvPr/>
          </p:nvSpPr>
          <p:spPr>
            <a:xfrm>
              <a:off x="452579" y="475171"/>
              <a:ext cx="1505527" cy="1446771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chemeClr val="tx2"/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4775" b="15473" l="36875" r="4475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757" t="3952" r="54546" b="83759"/>
            <a:stretch/>
          </p:blipFill>
          <p:spPr>
            <a:xfrm>
              <a:off x="604823" y="609601"/>
              <a:ext cx="1185693" cy="1062181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 w="165100" prst="coolSlant"/>
            </a:sp3d>
          </p:spPr>
        </p:pic>
      </p:grpSp>
      <p:grpSp>
        <p:nvGrpSpPr>
          <p:cNvPr id="5" name="Группа 4"/>
          <p:cNvGrpSpPr/>
          <p:nvPr/>
        </p:nvGrpSpPr>
        <p:grpSpPr>
          <a:xfrm>
            <a:off x="504942" y="1895017"/>
            <a:ext cx="1505527" cy="1446771"/>
            <a:chOff x="512616" y="2074342"/>
            <a:chExt cx="1505527" cy="1446771"/>
          </a:xfrm>
          <a:effectLst>
            <a:glow rad="228600">
              <a:schemeClr val="accent6">
                <a:satMod val="175000"/>
                <a:alpha val="80000"/>
              </a:schemeClr>
            </a:glow>
          </a:effectLst>
        </p:grpSpPr>
        <p:sp>
          <p:nvSpPr>
            <p:cNvPr id="6" name="Овал 5"/>
            <p:cNvSpPr/>
            <p:nvPr/>
          </p:nvSpPr>
          <p:spPr>
            <a:xfrm>
              <a:off x="512616" y="2074342"/>
              <a:ext cx="1505527" cy="1446771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chemeClr val="tx2"/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" name="Рисунок 6"/>
            <p:cNvPicPr>
              <a:picLocks noChangeAspect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9275" b="27940" l="20188" r="2843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798" t="17385" r="70505" b="70755"/>
            <a:stretch/>
          </p:blipFill>
          <p:spPr>
            <a:xfrm>
              <a:off x="688908" y="2270096"/>
              <a:ext cx="1197114" cy="1035006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 w="165100" prst="coolSlant"/>
            </a:sp3d>
          </p:spPr>
        </p:pic>
      </p:grpSp>
      <p:grpSp>
        <p:nvGrpSpPr>
          <p:cNvPr id="8" name="Группа 7"/>
          <p:cNvGrpSpPr/>
          <p:nvPr/>
        </p:nvGrpSpPr>
        <p:grpSpPr>
          <a:xfrm>
            <a:off x="527027" y="3565492"/>
            <a:ext cx="1505527" cy="1446771"/>
            <a:chOff x="512617" y="3673513"/>
            <a:chExt cx="1505527" cy="1446771"/>
          </a:xfrm>
          <a:effectLst>
            <a:glow rad="228600">
              <a:schemeClr val="accent5">
                <a:satMod val="175000"/>
                <a:alpha val="80000"/>
              </a:schemeClr>
            </a:glow>
          </a:effectLst>
        </p:grpSpPr>
        <p:sp>
          <p:nvSpPr>
            <p:cNvPr id="9" name="Овал 8"/>
            <p:cNvSpPr/>
            <p:nvPr/>
          </p:nvSpPr>
          <p:spPr>
            <a:xfrm>
              <a:off x="512617" y="3673513"/>
              <a:ext cx="1505527" cy="1446771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chemeClr val="tx2"/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0" name="Рисунок 9"/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29620" b="38373" l="5250" r="11313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46" t="28673" r="87879" b="61039"/>
            <a:stretch/>
          </p:blipFill>
          <p:spPr>
            <a:xfrm>
              <a:off x="775179" y="3858599"/>
              <a:ext cx="980400" cy="941184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 w="165100" prst="coolSlant"/>
            </a:sp3d>
          </p:spPr>
        </p:pic>
      </p:grpSp>
      <p:grpSp>
        <p:nvGrpSpPr>
          <p:cNvPr id="11" name="Группа 10"/>
          <p:cNvGrpSpPr/>
          <p:nvPr/>
        </p:nvGrpSpPr>
        <p:grpSpPr>
          <a:xfrm>
            <a:off x="504941" y="5235968"/>
            <a:ext cx="1505527" cy="1446771"/>
            <a:chOff x="512618" y="5272684"/>
            <a:chExt cx="1505527" cy="1446771"/>
          </a:xfrm>
          <a:effectLst>
            <a:glow rad="228600">
              <a:schemeClr val="accent4">
                <a:satMod val="175000"/>
                <a:alpha val="80000"/>
              </a:schemeClr>
            </a:glow>
          </a:effectLst>
        </p:grpSpPr>
        <p:sp>
          <p:nvSpPr>
            <p:cNvPr id="12" name="Овал 11"/>
            <p:cNvSpPr/>
            <p:nvPr/>
          </p:nvSpPr>
          <p:spPr>
            <a:xfrm>
              <a:off x="512618" y="5272684"/>
              <a:ext cx="1505527" cy="1446771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chemeClr val="tx2"/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3" name="Рисунок 12"/>
            <p:cNvPicPr>
              <a:picLocks noChangeAspect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39876" b="49479" l="11687" r="17909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909" t="38676" r="81313" b="49321"/>
            <a:stretch/>
          </p:blipFill>
          <p:spPr>
            <a:xfrm>
              <a:off x="693035" y="5509609"/>
              <a:ext cx="1024614" cy="1117762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 w="165100" prst="coolSlant"/>
            </a:sp3d>
          </p:spPr>
        </p:pic>
      </p:grpSp>
      <p:sp>
        <p:nvSpPr>
          <p:cNvPr id="14" name="Скругленный прямоугольник 13"/>
          <p:cNvSpPr/>
          <p:nvPr/>
        </p:nvSpPr>
        <p:spPr>
          <a:xfrm>
            <a:off x="2295115" y="298901"/>
            <a:ext cx="6627211" cy="630546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3121010" y="371316"/>
            <a:ext cx="49377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«Что для чего?»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17"/>
          <a:stretch/>
        </p:blipFill>
        <p:spPr>
          <a:xfrm>
            <a:off x="7615028" y="3775154"/>
            <a:ext cx="1233405" cy="2022645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7176" b="74185" l="6598" r="9417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286" t="4571" r="6110" b="25461"/>
          <a:stretch/>
        </p:blipFill>
        <p:spPr>
          <a:xfrm>
            <a:off x="2622647" y="828708"/>
            <a:ext cx="1181631" cy="1310017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7" t="9524"/>
          <a:stretch/>
        </p:blipFill>
        <p:spPr>
          <a:xfrm>
            <a:off x="3985361" y="4336730"/>
            <a:ext cx="1843482" cy="1726561"/>
          </a:xfrm>
          <a:prstGeom prst="round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5309" b="75196" l="14578" r="9002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647" t="4191" r="8765" b="23809"/>
          <a:stretch/>
        </p:blipFill>
        <p:spPr>
          <a:xfrm>
            <a:off x="6897189" y="358841"/>
            <a:ext cx="1828799" cy="2314573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7125" b="96375" l="375" r="998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0281" b="9924"/>
          <a:stretch/>
        </p:blipFill>
        <p:spPr>
          <a:xfrm>
            <a:off x="4035026" y="2709385"/>
            <a:ext cx="1949027" cy="1360331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11841" b="60592" l="6929" r="9021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731" t="13205" r="7289" b="38031"/>
          <a:stretch/>
        </p:blipFill>
        <p:spPr>
          <a:xfrm>
            <a:off x="2398199" y="2137573"/>
            <a:ext cx="1445622" cy="1204215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2797" b="98361" l="10997" r="9903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836" t="11861" r="8645"/>
          <a:stretch/>
        </p:blipFill>
        <p:spPr>
          <a:xfrm>
            <a:off x="5982758" y="2567388"/>
            <a:ext cx="2201411" cy="1548799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6286" b="92889" l="1355" r="947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8750" y="1010096"/>
            <a:ext cx="2147957" cy="1432275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 rotWithShape="1"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0" b="100000" l="9836" r="8983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241" r="27351"/>
          <a:stretch/>
        </p:blipFill>
        <p:spPr>
          <a:xfrm>
            <a:off x="2398199" y="3565492"/>
            <a:ext cx="1463014" cy="2698183"/>
          </a:xfrm>
          <a:prstGeom prst="rect">
            <a:avLst/>
          </a:prstGeom>
        </p:spPr>
      </p:pic>
      <p:pic>
        <p:nvPicPr>
          <p:cNvPr id="2052" name="Picture 4" descr="https://ufa-bt.ru/images/thumbnails/1100/900/detailed/18/6dc9fed02b03f273c9322dd9388915bf.jpeg.jpg"/>
          <p:cNvPicPr>
            <a:picLocks noChangeAspect="1" noChangeArrowheads="1"/>
          </p:cNvPicPr>
          <p:nvPr/>
        </p:nvPicPr>
        <p:blipFill rotWithShape="1">
          <a:blip r:embed="rId23" cstate="print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900" r="12937"/>
          <a:stretch/>
        </p:blipFill>
        <p:spPr bwMode="auto">
          <a:xfrm>
            <a:off x="5878316" y="4336730"/>
            <a:ext cx="1687238" cy="1939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4773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504940" y="224541"/>
            <a:ext cx="1505527" cy="1446771"/>
            <a:chOff x="452579" y="475171"/>
            <a:chExt cx="1505527" cy="1446771"/>
          </a:xfrm>
          <a:effectLst>
            <a:glow rad="228600">
              <a:schemeClr val="accent2">
                <a:satMod val="175000"/>
                <a:alpha val="81000"/>
              </a:schemeClr>
            </a:glow>
          </a:effectLst>
        </p:grpSpPr>
        <p:sp>
          <p:nvSpPr>
            <p:cNvPr id="3" name="Овал 2"/>
            <p:cNvSpPr/>
            <p:nvPr/>
          </p:nvSpPr>
          <p:spPr>
            <a:xfrm>
              <a:off x="452579" y="475171"/>
              <a:ext cx="1505527" cy="1446771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chemeClr val="tx2"/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4775" b="15473" l="36875" r="4475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757" t="3952" r="54546" b="83759"/>
            <a:stretch/>
          </p:blipFill>
          <p:spPr>
            <a:xfrm>
              <a:off x="604823" y="609601"/>
              <a:ext cx="1185693" cy="1062181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 w="165100" prst="coolSlant"/>
            </a:sp3d>
          </p:spPr>
        </p:pic>
      </p:grpSp>
      <p:grpSp>
        <p:nvGrpSpPr>
          <p:cNvPr id="5" name="Группа 4"/>
          <p:cNvGrpSpPr/>
          <p:nvPr/>
        </p:nvGrpSpPr>
        <p:grpSpPr>
          <a:xfrm>
            <a:off x="504942" y="1895017"/>
            <a:ext cx="1505527" cy="1446771"/>
            <a:chOff x="512616" y="2074342"/>
            <a:chExt cx="1505527" cy="1446771"/>
          </a:xfrm>
          <a:effectLst>
            <a:glow rad="228600">
              <a:schemeClr val="accent6">
                <a:satMod val="175000"/>
                <a:alpha val="80000"/>
              </a:schemeClr>
            </a:glow>
          </a:effectLst>
        </p:grpSpPr>
        <p:sp>
          <p:nvSpPr>
            <p:cNvPr id="6" name="Овал 5"/>
            <p:cNvSpPr/>
            <p:nvPr/>
          </p:nvSpPr>
          <p:spPr>
            <a:xfrm>
              <a:off x="512616" y="2074342"/>
              <a:ext cx="1505527" cy="1446771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chemeClr val="tx2"/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" name="Рисунок 6"/>
            <p:cNvPicPr>
              <a:picLocks noChangeAspect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9275" b="27940" l="20188" r="2843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798" t="17385" r="70505" b="70755"/>
            <a:stretch/>
          </p:blipFill>
          <p:spPr>
            <a:xfrm>
              <a:off x="688908" y="2270096"/>
              <a:ext cx="1197114" cy="1035006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 w="165100" prst="coolSlant"/>
            </a:sp3d>
          </p:spPr>
        </p:pic>
      </p:grpSp>
      <p:grpSp>
        <p:nvGrpSpPr>
          <p:cNvPr id="8" name="Группа 7"/>
          <p:cNvGrpSpPr/>
          <p:nvPr/>
        </p:nvGrpSpPr>
        <p:grpSpPr>
          <a:xfrm>
            <a:off x="527027" y="3565492"/>
            <a:ext cx="1505527" cy="1446771"/>
            <a:chOff x="512617" y="3673513"/>
            <a:chExt cx="1505527" cy="1446771"/>
          </a:xfrm>
          <a:effectLst>
            <a:glow rad="228600">
              <a:schemeClr val="accent5">
                <a:satMod val="175000"/>
                <a:alpha val="80000"/>
              </a:schemeClr>
            </a:glow>
          </a:effectLst>
        </p:grpSpPr>
        <p:sp>
          <p:nvSpPr>
            <p:cNvPr id="9" name="Овал 8"/>
            <p:cNvSpPr/>
            <p:nvPr/>
          </p:nvSpPr>
          <p:spPr>
            <a:xfrm>
              <a:off x="512617" y="3673513"/>
              <a:ext cx="1505527" cy="1446771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chemeClr val="tx2"/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0" name="Рисунок 9"/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29620" b="38373" l="5250" r="11313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46" t="28673" r="87879" b="61039"/>
            <a:stretch/>
          </p:blipFill>
          <p:spPr>
            <a:xfrm>
              <a:off x="775179" y="3858599"/>
              <a:ext cx="980400" cy="941184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 w="165100" prst="coolSlant"/>
            </a:sp3d>
          </p:spPr>
        </p:pic>
      </p:grpSp>
      <p:grpSp>
        <p:nvGrpSpPr>
          <p:cNvPr id="11" name="Группа 10"/>
          <p:cNvGrpSpPr/>
          <p:nvPr/>
        </p:nvGrpSpPr>
        <p:grpSpPr>
          <a:xfrm>
            <a:off x="504941" y="5235968"/>
            <a:ext cx="1505527" cy="1446771"/>
            <a:chOff x="512618" y="5272684"/>
            <a:chExt cx="1505527" cy="1446771"/>
          </a:xfrm>
          <a:effectLst>
            <a:glow rad="228600">
              <a:schemeClr val="accent4">
                <a:satMod val="175000"/>
                <a:alpha val="80000"/>
              </a:schemeClr>
            </a:glow>
          </a:effectLst>
        </p:grpSpPr>
        <p:sp>
          <p:nvSpPr>
            <p:cNvPr id="12" name="Овал 11"/>
            <p:cNvSpPr/>
            <p:nvPr/>
          </p:nvSpPr>
          <p:spPr>
            <a:xfrm>
              <a:off x="512618" y="5272684"/>
              <a:ext cx="1505527" cy="1446771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chemeClr val="tx2"/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3" name="Рисунок 12"/>
            <p:cNvPicPr>
              <a:picLocks noChangeAspect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39876" b="49479" l="11687" r="17909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909" t="38676" r="81313" b="49321"/>
            <a:stretch/>
          </p:blipFill>
          <p:spPr>
            <a:xfrm>
              <a:off x="693035" y="5509609"/>
              <a:ext cx="1024614" cy="1117762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 w="165100" prst="coolSlant"/>
            </a:sp3d>
          </p:spPr>
        </p:pic>
      </p:grpSp>
      <p:sp>
        <p:nvSpPr>
          <p:cNvPr id="14" name="Скругленный прямоугольник 13"/>
          <p:cNvSpPr/>
          <p:nvPr/>
        </p:nvSpPr>
        <p:spPr>
          <a:xfrm>
            <a:off x="2295115" y="298901"/>
            <a:ext cx="6627211" cy="630546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2841320" y="330611"/>
            <a:ext cx="55647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«Четвёртый лишний»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1841" b="60592" l="6929" r="9021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731" t="13205" r="7289" b="38031"/>
          <a:stretch/>
        </p:blipFill>
        <p:spPr>
          <a:xfrm>
            <a:off x="2475933" y="1469645"/>
            <a:ext cx="1092274" cy="909873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7176" b="74185" l="6598" r="9417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286" t="4571" r="6110" b="25461"/>
          <a:stretch/>
        </p:blipFill>
        <p:spPr>
          <a:xfrm>
            <a:off x="7621367" y="1060079"/>
            <a:ext cx="1181631" cy="1310017"/>
          </a:xfrm>
          <a:prstGeom prst="rect">
            <a:avLst/>
          </a:prstGeom>
        </p:spPr>
      </p:pic>
      <p:pic>
        <p:nvPicPr>
          <p:cNvPr id="20" name="Picture 6" descr="https://img.favpng.com/14/15/16/school-backpack-clipart-png-favpng-xtu1MZUx9VPLMnKnNrpTePmCq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98975" l="366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0762" y="1122369"/>
            <a:ext cx="1495229" cy="1545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https://static4.depositphotos.com/1005726/373/i/950/depositphotos_3732060-stock-photo-pencil-case.jpg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440" b="99707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305" t="3179" r="19253" b="4209"/>
          <a:stretch/>
        </p:blipFill>
        <p:spPr bwMode="auto">
          <a:xfrm>
            <a:off x="2475933" y="3047765"/>
            <a:ext cx="1512615" cy="140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8" descr="https://static.wixstatic.com/media/dbc94f_0f8e833c5c944b8692438d1ca6086dac~mv2.png/v1/fill/w_134,h_185,al_c,usm_0.66_1.00_0.01/%D0%BA%D0%B0%D1%80%D0%B0%D0%BD%D0%B4%D0%B0%D1%88%D0%B8%20%D0%B2%20%D1%81%D1%82%D0%B0%D0%BA%D0%B0%D0%BD%D0%B5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2662" y="3154764"/>
            <a:ext cx="821465" cy="1134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8" descr="https://e7.pngegg.com/pngimages/311/614/png-clipart-computer-icons-book-library-book-cover-data-book.png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600" b="89955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889" t="290" r="15512" b="17714"/>
          <a:stretch/>
        </p:blipFill>
        <p:spPr bwMode="auto">
          <a:xfrm>
            <a:off x="7261955" y="2973843"/>
            <a:ext cx="1541043" cy="1495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1841" b="60592" l="6929" r="9021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731" t="13205" r="7289" b="38031"/>
          <a:stretch/>
        </p:blipFill>
        <p:spPr>
          <a:xfrm>
            <a:off x="5587042" y="3128565"/>
            <a:ext cx="1424366" cy="1186508"/>
          </a:xfrm>
          <a:prstGeom prst="rect">
            <a:avLst/>
          </a:prstGeom>
        </p:spPr>
      </p:pic>
      <p:pic>
        <p:nvPicPr>
          <p:cNvPr id="1028" name="Picture 4" descr="http://arskmedia.ru/images/uploads/news/2019/9/24/441440e076ecad3beada308c16fe2da8.pn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0600" y="1214295"/>
            <a:ext cx="2226959" cy="1607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4" descr="http://arskmedia.ru/images/uploads/news/2019/9/24/441440e076ecad3beada308c16fe2da8.pn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8792" y="5012263"/>
            <a:ext cx="1668003" cy="1204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Рисунок 29"/>
          <p:cNvPicPr>
            <a:picLocks noChangeAspect="1"/>
          </p:cNvPicPr>
          <p:nvPr/>
        </p:nvPicPr>
        <p:blipFill rotWithShape="1">
          <a:blip r:embed="rId20" cstate="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0" b="100000" l="9836" r="8983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241" r="27351"/>
          <a:stretch/>
        </p:blipFill>
        <p:spPr>
          <a:xfrm>
            <a:off x="4333982" y="4392899"/>
            <a:ext cx="1142701" cy="2107441"/>
          </a:xfrm>
          <a:prstGeom prst="rect">
            <a:avLst/>
          </a:prstGeom>
        </p:spPr>
      </p:pic>
      <p:pic>
        <p:nvPicPr>
          <p:cNvPr id="1030" name="Picture 6" descr="http://pngimg.com/uploads/microwave/microwave_PNG15722.pn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3709" y="5057828"/>
            <a:ext cx="1388029" cy="90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s://w7.pngwing.com/pngs/321/839/png-transparent-clothes-dryer-washing-machine-laundry-midea-sanyo-us-washing-machine-products-in-kind-television-electronics-clothes-dryer.png"/>
          <p:cNvPicPr>
            <a:picLocks noChangeAspect="1" noChangeArrowheads="1"/>
          </p:cNvPicPr>
          <p:nvPr/>
        </p:nvPicPr>
        <p:blipFill rotWithShape="1"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24" t="13336" r="26348" b="16606"/>
          <a:stretch/>
        </p:blipFill>
        <p:spPr bwMode="auto">
          <a:xfrm>
            <a:off x="7349830" y="4595196"/>
            <a:ext cx="1213937" cy="170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5969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504940" y="224541"/>
            <a:ext cx="1505527" cy="1446771"/>
            <a:chOff x="452579" y="475171"/>
            <a:chExt cx="1505527" cy="1446771"/>
          </a:xfrm>
          <a:effectLst>
            <a:glow rad="228600">
              <a:schemeClr val="accent2">
                <a:satMod val="175000"/>
                <a:alpha val="81000"/>
              </a:schemeClr>
            </a:glow>
          </a:effectLst>
        </p:grpSpPr>
        <p:sp>
          <p:nvSpPr>
            <p:cNvPr id="3" name="Овал 2"/>
            <p:cNvSpPr/>
            <p:nvPr/>
          </p:nvSpPr>
          <p:spPr>
            <a:xfrm>
              <a:off x="452579" y="475171"/>
              <a:ext cx="1505527" cy="1446771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chemeClr val="tx2"/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4775" b="15473" l="36875" r="4475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757" t="3952" r="54546" b="83759"/>
            <a:stretch/>
          </p:blipFill>
          <p:spPr>
            <a:xfrm>
              <a:off x="604823" y="609601"/>
              <a:ext cx="1185693" cy="1062181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 w="165100" prst="coolSlant"/>
            </a:sp3d>
          </p:spPr>
        </p:pic>
      </p:grpSp>
      <p:grpSp>
        <p:nvGrpSpPr>
          <p:cNvPr id="5" name="Группа 4"/>
          <p:cNvGrpSpPr/>
          <p:nvPr/>
        </p:nvGrpSpPr>
        <p:grpSpPr>
          <a:xfrm>
            <a:off x="504942" y="1895017"/>
            <a:ext cx="1505527" cy="1446771"/>
            <a:chOff x="512616" y="2074342"/>
            <a:chExt cx="1505527" cy="1446771"/>
          </a:xfrm>
          <a:effectLst>
            <a:glow rad="228600">
              <a:schemeClr val="accent6">
                <a:satMod val="175000"/>
                <a:alpha val="80000"/>
              </a:schemeClr>
            </a:glow>
          </a:effectLst>
        </p:grpSpPr>
        <p:sp>
          <p:nvSpPr>
            <p:cNvPr id="6" name="Овал 5"/>
            <p:cNvSpPr/>
            <p:nvPr/>
          </p:nvSpPr>
          <p:spPr>
            <a:xfrm>
              <a:off x="512616" y="2074342"/>
              <a:ext cx="1505527" cy="1446771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chemeClr val="tx2"/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" name="Рисунок 6"/>
            <p:cNvPicPr>
              <a:picLocks noChangeAspect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9275" b="27940" l="20188" r="2843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798" t="17385" r="70505" b="70755"/>
            <a:stretch/>
          </p:blipFill>
          <p:spPr>
            <a:xfrm>
              <a:off x="688908" y="2270096"/>
              <a:ext cx="1197114" cy="1035006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 w="165100" prst="coolSlant"/>
            </a:sp3d>
          </p:spPr>
        </p:pic>
      </p:grpSp>
      <p:grpSp>
        <p:nvGrpSpPr>
          <p:cNvPr id="8" name="Группа 7"/>
          <p:cNvGrpSpPr/>
          <p:nvPr/>
        </p:nvGrpSpPr>
        <p:grpSpPr>
          <a:xfrm>
            <a:off x="527027" y="3565492"/>
            <a:ext cx="1505527" cy="1446771"/>
            <a:chOff x="512617" y="3673513"/>
            <a:chExt cx="1505527" cy="1446771"/>
          </a:xfrm>
          <a:effectLst>
            <a:glow rad="228600">
              <a:schemeClr val="accent5">
                <a:satMod val="175000"/>
                <a:alpha val="80000"/>
              </a:schemeClr>
            </a:glow>
          </a:effectLst>
        </p:grpSpPr>
        <p:sp>
          <p:nvSpPr>
            <p:cNvPr id="9" name="Овал 8"/>
            <p:cNvSpPr/>
            <p:nvPr/>
          </p:nvSpPr>
          <p:spPr>
            <a:xfrm>
              <a:off x="512617" y="3673513"/>
              <a:ext cx="1505527" cy="1446771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chemeClr val="tx2"/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0" name="Рисунок 9"/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29620" b="38373" l="5250" r="11313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46" t="28673" r="87879" b="61039"/>
            <a:stretch/>
          </p:blipFill>
          <p:spPr>
            <a:xfrm>
              <a:off x="775179" y="3858599"/>
              <a:ext cx="980400" cy="941184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 w="165100" prst="coolSlant"/>
            </a:sp3d>
          </p:spPr>
        </p:pic>
      </p:grpSp>
      <p:grpSp>
        <p:nvGrpSpPr>
          <p:cNvPr id="11" name="Группа 10"/>
          <p:cNvGrpSpPr/>
          <p:nvPr/>
        </p:nvGrpSpPr>
        <p:grpSpPr>
          <a:xfrm>
            <a:off x="504941" y="5235968"/>
            <a:ext cx="1505527" cy="1446771"/>
            <a:chOff x="512618" y="5272684"/>
            <a:chExt cx="1505527" cy="1446771"/>
          </a:xfrm>
          <a:effectLst>
            <a:glow rad="228600">
              <a:schemeClr val="accent4">
                <a:satMod val="175000"/>
                <a:alpha val="80000"/>
              </a:schemeClr>
            </a:glow>
          </a:effectLst>
        </p:grpSpPr>
        <p:sp>
          <p:nvSpPr>
            <p:cNvPr id="12" name="Овал 11"/>
            <p:cNvSpPr/>
            <p:nvPr/>
          </p:nvSpPr>
          <p:spPr>
            <a:xfrm>
              <a:off x="512618" y="5272684"/>
              <a:ext cx="1505527" cy="1446771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chemeClr val="tx2"/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3" name="Рисунок 12"/>
            <p:cNvPicPr>
              <a:picLocks noChangeAspect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39876" b="49479" l="11687" r="17909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909" t="38676" r="81313" b="49321"/>
            <a:stretch/>
          </p:blipFill>
          <p:spPr>
            <a:xfrm>
              <a:off x="693035" y="5509609"/>
              <a:ext cx="1024614" cy="1117762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 w="165100" prst="coolSlant"/>
            </a:sp3d>
          </p:spPr>
        </p:pic>
      </p:grpSp>
      <p:sp>
        <p:nvSpPr>
          <p:cNvPr id="14" name="Скругленный прямоугольник 13"/>
          <p:cNvSpPr/>
          <p:nvPr/>
        </p:nvSpPr>
        <p:spPr>
          <a:xfrm>
            <a:off x="2295115" y="298901"/>
            <a:ext cx="6627211" cy="630546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2450493" y="649095"/>
            <a:ext cx="637999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электроприборы спрятались на картинке?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1" t="9378" r="1619"/>
          <a:stretch/>
        </p:blipFill>
        <p:spPr>
          <a:xfrm>
            <a:off x="2450493" y="2322728"/>
            <a:ext cx="6316451" cy="351754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99863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504940" y="224541"/>
            <a:ext cx="1505527" cy="1446771"/>
            <a:chOff x="452579" y="475171"/>
            <a:chExt cx="1505527" cy="1446771"/>
          </a:xfrm>
          <a:effectLst>
            <a:glow rad="228600">
              <a:schemeClr val="accent2">
                <a:satMod val="175000"/>
                <a:alpha val="81000"/>
              </a:schemeClr>
            </a:glow>
          </a:effectLst>
        </p:grpSpPr>
        <p:sp>
          <p:nvSpPr>
            <p:cNvPr id="3" name="Овал 2"/>
            <p:cNvSpPr/>
            <p:nvPr/>
          </p:nvSpPr>
          <p:spPr>
            <a:xfrm>
              <a:off x="452579" y="475171"/>
              <a:ext cx="1505527" cy="1446771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chemeClr val="tx2"/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" name="Рисунок 3">
              <a:hlinkClick r:id="rId2" action="ppaction://hlinksldjump"/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4775" b="15473" l="36875" r="4475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757" t="3952" r="54546" b="83759"/>
            <a:stretch/>
          </p:blipFill>
          <p:spPr>
            <a:xfrm>
              <a:off x="604823" y="609601"/>
              <a:ext cx="1185693" cy="1062181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 w="165100" prst="coolSlant"/>
            </a:sp3d>
          </p:spPr>
        </p:pic>
      </p:grpSp>
      <p:grpSp>
        <p:nvGrpSpPr>
          <p:cNvPr id="5" name="Группа 4"/>
          <p:cNvGrpSpPr/>
          <p:nvPr/>
        </p:nvGrpSpPr>
        <p:grpSpPr>
          <a:xfrm>
            <a:off x="504942" y="1895017"/>
            <a:ext cx="1505527" cy="1446771"/>
            <a:chOff x="512616" y="2074342"/>
            <a:chExt cx="1505527" cy="1446771"/>
          </a:xfrm>
          <a:effectLst>
            <a:glow rad="228600">
              <a:schemeClr val="accent6">
                <a:satMod val="175000"/>
                <a:alpha val="80000"/>
              </a:schemeClr>
            </a:glow>
          </a:effectLst>
        </p:grpSpPr>
        <p:sp>
          <p:nvSpPr>
            <p:cNvPr id="6" name="Овал 5"/>
            <p:cNvSpPr/>
            <p:nvPr/>
          </p:nvSpPr>
          <p:spPr>
            <a:xfrm>
              <a:off x="512616" y="2074342"/>
              <a:ext cx="1505527" cy="1446771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chemeClr val="tx2"/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" name="Рисунок 6">
              <a:hlinkClick r:id="rId5" action="ppaction://hlinksldjump"/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19275" b="27940" l="20188" r="2843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798" t="17385" r="70505" b="70755"/>
            <a:stretch/>
          </p:blipFill>
          <p:spPr>
            <a:xfrm>
              <a:off x="688908" y="2270096"/>
              <a:ext cx="1197114" cy="1035006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 w="165100" prst="coolSlant"/>
            </a:sp3d>
          </p:spPr>
        </p:pic>
      </p:grpSp>
      <p:grpSp>
        <p:nvGrpSpPr>
          <p:cNvPr id="8" name="Группа 7"/>
          <p:cNvGrpSpPr/>
          <p:nvPr/>
        </p:nvGrpSpPr>
        <p:grpSpPr>
          <a:xfrm>
            <a:off x="527027" y="3565492"/>
            <a:ext cx="1505527" cy="1446771"/>
            <a:chOff x="512617" y="3673513"/>
            <a:chExt cx="1505527" cy="1446771"/>
          </a:xfrm>
          <a:effectLst>
            <a:glow rad="228600">
              <a:schemeClr val="accent5">
                <a:satMod val="175000"/>
                <a:alpha val="80000"/>
              </a:schemeClr>
            </a:glow>
          </a:effectLst>
        </p:grpSpPr>
        <p:sp>
          <p:nvSpPr>
            <p:cNvPr id="9" name="Овал 8"/>
            <p:cNvSpPr/>
            <p:nvPr/>
          </p:nvSpPr>
          <p:spPr>
            <a:xfrm>
              <a:off x="512617" y="3673513"/>
              <a:ext cx="1505527" cy="1446771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chemeClr val="tx2"/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0" name="Рисунок 9">
              <a:hlinkClick r:id="rId7" action="ppaction://hlinksldjump"/>
            </p:cNvPr>
            <p:cNvPicPr>
              <a:picLocks noChangeAspect="1"/>
            </p:cNvPicPr>
            <p:nvPr/>
          </p:nvPicPr>
          <p:blipFill rotWithShape="1">
            <a:blip r:embed="rId8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9620" b="38373" l="5250" r="11313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46" t="28673" r="87879" b="61039"/>
            <a:stretch/>
          </p:blipFill>
          <p:spPr>
            <a:xfrm>
              <a:off x="775179" y="3858599"/>
              <a:ext cx="980400" cy="941184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 w="165100" prst="coolSlant"/>
            </a:sp3d>
          </p:spPr>
        </p:pic>
      </p:grpSp>
      <p:grpSp>
        <p:nvGrpSpPr>
          <p:cNvPr id="11" name="Группа 10"/>
          <p:cNvGrpSpPr/>
          <p:nvPr/>
        </p:nvGrpSpPr>
        <p:grpSpPr>
          <a:xfrm>
            <a:off x="504941" y="5235968"/>
            <a:ext cx="1505527" cy="1446771"/>
            <a:chOff x="512618" y="5272684"/>
            <a:chExt cx="1505527" cy="1446771"/>
          </a:xfrm>
          <a:effectLst>
            <a:glow rad="228600">
              <a:schemeClr val="accent4">
                <a:satMod val="175000"/>
                <a:alpha val="80000"/>
              </a:schemeClr>
            </a:glow>
          </a:effectLst>
        </p:grpSpPr>
        <p:sp>
          <p:nvSpPr>
            <p:cNvPr id="12" name="Овал 11"/>
            <p:cNvSpPr/>
            <p:nvPr/>
          </p:nvSpPr>
          <p:spPr>
            <a:xfrm>
              <a:off x="512618" y="5272684"/>
              <a:ext cx="1505527" cy="1446771"/>
            </a:xfrm>
            <a:prstGeom prst="ellipse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chemeClr val="tx2"/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3" name="Рисунок 12">
              <a:hlinkClick r:id="rId9" action="ppaction://hlinksldjump"/>
            </p:cNvPr>
            <p:cNvPicPr>
              <a:picLocks noChangeAspect="1"/>
            </p:cNvPicPr>
            <p:nvPr/>
          </p:nvPicPr>
          <p:blipFill rotWithShape="1">
            <a:blip r:embed="rId10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9876" b="49479" l="11687" r="17909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909" t="38676" r="81313" b="49321"/>
            <a:stretch/>
          </p:blipFill>
          <p:spPr>
            <a:xfrm>
              <a:off x="693035" y="5509609"/>
              <a:ext cx="1024614" cy="1117762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 w="165100" prst="coolSlant"/>
            </a:sp3d>
          </p:spPr>
        </p:pic>
      </p:grpSp>
      <p:sp>
        <p:nvSpPr>
          <p:cNvPr id="14" name="Скругленный прямоугольник 13"/>
          <p:cNvSpPr/>
          <p:nvPr/>
        </p:nvSpPr>
        <p:spPr>
          <a:xfrm>
            <a:off x="2295116" y="377278"/>
            <a:ext cx="6627211" cy="630546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4046754" y="536118"/>
            <a:ext cx="31239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«Путаница»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444590" y="1493782"/>
            <a:ext cx="6365966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Холодильник хранится в продуктах.</a:t>
            </a:r>
          </a:p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Утюг гладят бельём.</a:t>
            </a:r>
          </a:p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Ковром чистят пылесос.</a:t>
            </a:r>
          </a:p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Микроволновку разогревают в продуктах.</a:t>
            </a:r>
          </a:p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Электрический чайник кипятится в воде.</a:t>
            </a:r>
          </a:p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Фен сушат волосами.</a:t>
            </a:r>
          </a:p>
          <a:p>
            <a:endParaRPr lang="ru-RU" dirty="0"/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9836" r="8983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241" r="27351"/>
          <a:stretch/>
        </p:blipFill>
        <p:spPr>
          <a:xfrm>
            <a:off x="7375968" y="4022029"/>
            <a:ext cx="1316449" cy="2427878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1841" b="60592" l="6929" r="9021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731" t="13205" r="7289" b="38031"/>
          <a:stretch/>
        </p:blipFill>
        <p:spPr>
          <a:xfrm>
            <a:off x="2599000" y="678302"/>
            <a:ext cx="1163105" cy="968876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5309" b="75196" l="14578" r="9002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647" t="4191" r="8765" b="23809"/>
          <a:stretch/>
        </p:blipFill>
        <p:spPr>
          <a:xfrm>
            <a:off x="2366357" y="3984126"/>
            <a:ext cx="1877101" cy="2375706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7176" b="74185" l="6598" r="9417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286" t="4571" r="6110" b="25461"/>
          <a:stretch/>
        </p:blipFill>
        <p:spPr>
          <a:xfrm>
            <a:off x="7436881" y="1869046"/>
            <a:ext cx="1474075" cy="1634236"/>
          </a:xfrm>
          <a:prstGeom prst="rect">
            <a:avLst/>
          </a:prstGeom>
        </p:spPr>
      </p:pic>
      <p:pic>
        <p:nvPicPr>
          <p:cNvPr id="30" name="Picture 6" descr="http://pngimg.com/uploads/microwave/microwave_PNG15722.pn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2482" y="5012263"/>
            <a:ext cx="1830887" cy="1189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w7.pngwing.com/pngs/714/815/png-transparent-electric-kettle-teapot-liter-electricity-kettle-small-appliance-electric-kettle-tennessee.png"/>
          <p:cNvPicPr>
            <a:picLocks noChangeAspect="1" noChangeArrowheads="1"/>
          </p:cNvPicPr>
          <p:nvPr/>
        </p:nvPicPr>
        <p:blipFill rotWithShape="1">
          <a:blip r:embed="rId20" cstate="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0" b="99489" l="1522" r="9413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772" r="16381"/>
          <a:stretch/>
        </p:blipFill>
        <p:spPr bwMode="auto">
          <a:xfrm>
            <a:off x="7455333" y="618664"/>
            <a:ext cx="1045860" cy="998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8910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flipH="1">
            <a:off x="792480" y="778494"/>
            <a:ext cx="755904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b="1" dirty="0" smtClean="0">
                <a:solidFill>
                  <a:srgbClr val="0070C0"/>
                </a:solidFill>
                <a:latin typeface="Segoe Script" panose="030B0504020000000003" pitchFamily="66" charset="0"/>
                <a:cs typeface="Times New Roman" panose="02020603050405020304" pitchFamily="18" charset="0"/>
              </a:rPr>
              <a:t>Отлично справился !</a:t>
            </a:r>
          </a:p>
          <a:p>
            <a:pPr algn="ctr"/>
            <a:endParaRPr lang="ru-RU" sz="8000" b="1" dirty="0" smtClean="0">
              <a:solidFill>
                <a:schemeClr val="tx2">
                  <a:lumMod val="75000"/>
                </a:schemeClr>
              </a:solidFill>
              <a:latin typeface="Segoe Script" panose="030B0504020000000003" pitchFamily="66" charset="0"/>
              <a:cs typeface="Times New Roman" panose="02020603050405020304" pitchFamily="18" charset="0"/>
            </a:endParaRPr>
          </a:p>
          <a:p>
            <a:pPr algn="ctr"/>
            <a:r>
              <a:rPr lang="ru-RU" sz="8000" b="1" dirty="0" smtClean="0">
                <a:solidFill>
                  <a:srgbClr val="FF0000"/>
                </a:solidFill>
                <a:latin typeface="Segoe Script" panose="030B0504020000000003" pitchFamily="66" charset="0"/>
                <a:cs typeface="Times New Roman" panose="02020603050405020304" pitchFamily="18" charset="0"/>
              </a:rPr>
              <a:t>Молодец!!!</a:t>
            </a:r>
            <a:endParaRPr lang="ru-RU" sz="8000" b="1" dirty="0">
              <a:solidFill>
                <a:srgbClr val="FF0000"/>
              </a:solidFill>
              <a:latin typeface="Segoe Script" panose="030B0504020000000003" pitchFamily="66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3217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3664</TotalTime>
  <Words>59</Words>
  <Application>Microsoft Office PowerPoint</Application>
  <PresentationFormat>Экран (4:3)</PresentationFormat>
  <Paragraphs>14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Segoe Script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Людмила</dc:creator>
  <cp:lastModifiedBy>Людмила</cp:lastModifiedBy>
  <cp:revision>44</cp:revision>
  <dcterms:created xsi:type="dcterms:W3CDTF">2020-10-14T04:39:21Z</dcterms:created>
  <dcterms:modified xsi:type="dcterms:W3CDTF">2020-11-13T04:50:06Z</dcterms:modified>
</cp:coreProperties>
</file>