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326" r:id="rId3"/>
    <p:sldId id="325" r:id="rId4"/>
    <p:sldId id="324" r:id="rId5"/>
    <p:sldId id="32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255"/>
    <a:srgbClr val="006CFF"/>
    <a:srgbClr val="97000B"/>
    <a:srgbClr val="0041B6"/>
    <a:srgbClr val="F9D600"/>
    <a:srgbClr val="324057"/>
    <a:srgbClr val="007CCE"/>
    <a:srgbClr val="A58C51"/>
    <a:srgbClr val="213969"/>
    <a:srgbClr val="332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6AB19-B4C8-4352-9413-CE37CC9E58A7}" type="datetimeFigureOut">
              <a:rPr lang="ru-RU" smtClean="0"/>
              <a:pPr/>
              <a:t>27.06.2022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ADBC2-2EBC-45C4-9787-16E97B67C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830" y="1071152"/>
            <a:ext cx="5852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2A12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иноязычной коммуникативной компетенции старшеклассников в условиях реализации модуля «Говори свободно» образовательного проекта «Взлетай»</a:t>
            </a:r>
            <a:endParaRPr lang="ru-RU" sz="3000" b="1" dirty="0">
              <a:solidFill>
                <a:srgbClr val="2A12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1" y="5534561"/>
            <a:ext cx="4336868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Ямалтдинова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Айгуль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Маратовна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английского языка 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СОШ №1 с.Чекмагуш</a:t>
            </a:r>
          </a:p>
          <a:p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5101" y="1149531"/>
            <a:ext cx="1678414" cy="235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4167" y="404949"/>
            <a:ext cx="4486953" cy="617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704" y="339634"/>
            <a:ext cx="3732724" cy="301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0720" y="3709852"/>
            <a:ext cx="2420166" cy="242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777\Downloads\WhatsApp Image 2022-06-24 at 09.49.3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816" y="2515185"/>
            <a:ext cx="2578281" cy="173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777\Downloads\WhatsApp Image 2022-06-24 at 09.49.33 (1)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28" y="407500"/>
            <a:ext cx="4086225" cy="30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777\Downloads\WhatsApp Image 2022-06-24 at 09.58.22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0626" y="325755"/>
            <a:ext cx="2404654" cy="181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777\Downloads\WhatsApp Image 2022-06-24 at 09.49.32 (2)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6893" y="4662625"/>
            <a:ext cx="2534330" cy="171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77\Downloads\WhatsApp Image 2022-06-24 at 09.49.33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2536" y="3853541"/>
            <a:ext cx="2253887" cy="232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Рисунок 14" descr="WhatsApp Image 2022-06-24 at 09.49.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393" y="4402182"/>
            <a:ext cx="2643535" cy="1716131"/>
          </a:xfrm>
          <a:prstGeom prst="rect">
            <a:avLst/>
          </a:prstGeom>
          <a:noFill/>
        </p:spPr>
      </p:pic>
      <p:pic>
        <p:nvPicPr>
          <p:cNvPr id="2052" name="Рисунок 12" descr="WhatsApp Image 2022-06-24 at 09.49.34 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3682" y="2795450"/>
            <a:ext cx="2325188" cy="1566442"/>
          </a:xfrm>
          <a:prstGeom prst="rect">
            <a:avLst/>
          </a:prstGeom>
          <a:noFill/>
        </p:spPr>
      </p:pic>
      <p:pic>
        <p:nvPicPr>
          <p:cNvPr id="2051" name="Рисунок 15" descr="WhatsApp Image 2022-06-24 at 09.49.33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836023"/>
            <a:ext cx="5095875" cy="2886075"/>
          </a:xfrm>
          <a:prstGeom prst="rect">
            <a:avLst/>
          </a:prstGeom>
          <a:noFill/>
        </p:spPr>
      </p:pic>
      <p:pic>
        <p:nvPicPr>
          <p:cNvPr id="2050" name="Рисунок 13" descr="WhatsApp Image 2022-06-24 at 09.49.34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3680" y="4474359"/>
            <a:ext cx="2338252" cy="1691309"/>
          </a:xfrm>
          <a:prstGeom prst="rect">
            <a:avLst/>
          </a:prstGeom>
          <a:noFill/>
        </p:spPr>
      </p:pic>
      <p:pic>
        <p:nvPicPr>
          <p:cNvPr id="2049" name="Рисунок 10" descr="WhatsApp Image 2022-06-24 at 09.49.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2104" y="4402183"/>
            <a:ext cx="2272936" cy="1691255"/>
          </a:xfrm>
          <a:prstGeom prst="rect">
            <a:avLst/>
          </a:prstGeom>
          <a:noFill/>
        </p:spPr>
      </p:pic>
      <p:pic>
        <p:nvPicPr>
          <p:cNvPr id="8" name="Рисунок 7" descr="C:\Users\777\Downloads\WhatsApp Image 2022-06-24 at 09.49.34 (3)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01246" y="169816"/>
            <a:ext cx="2037806" cy="251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Рисунок 8" descr="WhatsApp Image 2022-06-24 at 09.50.03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872" y="1045029"/>
            <a:ext cx="3293746" cy="2272937"/>
          </a:xfrm>
          <a:prstGeom prst="rect">
            <a:avLst/>
          </a:prstGeom>
          <a:noFill/>
        </p:spPr>
      </p:pic>
      <p:pic>
        <p:nvPicPr>
          <p:cNvPr id="21507" name="Рисунок 9" descr="WhatsApp Image 2022-06-24 at 09.50.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9462" y="3597586"/>
            <a:ext cx="3265714" cy="1941340"/>
          </a:xfrm>
          <a:prstGeom prst="rect">
            <a:avLst/>
          </a:prstGeom>
          <a:noFill/>
        </p:spPr>
      </p:pic>
      <p:pic>
        <p:nvPicPr>
          <p:cNvPr id="21506" name="Рисунок 7" descr="WhatsApp Image 2022-06-24 at 09.50.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701" y="3363240"/>
            <a:ext cx="4519749" cy="2919994"/>
          </a:xfrm>
          <a:prstGeom prst="rect">
            <a:avLst/>
          </a:prstGeom>
          <a:noFill/>
        </p:spPr>
      </p:pic>
      <p:pic>
        <p:nvPicPr>
          <p:cNvPr id="21505" name="Рисунок 6" descr="WhatsApp Image 2022-06-24 at 09.50.04 (1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4767" y="483326"/>
            <a:ext cx="4552950" cy="2717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5193</TotalTime>
  <Words>29</Words>
  <Application>Microsoft Office PowerPoint</Application>
  <PresentationFormat>Экран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Office Theme</vt:lpstr>
      <vt:lpstr>Слайд 1</vt:lpstr>
      <vt:lpstr>Слайд 2</vt:lpstr>
      <vt:lpstr>Слайд 3</vt:lpstr>
      <vt:lpstr>Слайд 4</vt:lpstr>
      <vt:lpstr>Слайд 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777</cp:lastModifiedBy>
  <cp:revision>151</cp:revision>
  <dcterms:created xsi:type="dcterms:W3CDTF">2016-11-18T14:12:19Z</dcterms:created>
  <dcterms:modified xsi:type="dcterms:W3CDTF">2022-06-27T11:39:24Z</dcterms:modified>
</cp:coreProperties>
</file>