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7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3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49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42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136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9320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84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84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6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1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9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6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74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9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7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9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1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41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b="1" i="1" dirty="0"/>
              <a:t>КАК ОРГАНИЗОВАНА ПРАВОВАЯ ЗАЩИТА ДЕТЕЙ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Уполномоченный по правам ребенка при президенте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834" y="1628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/>
              <a:t>Пост введен в 2009 году</a:t>
            </a:r>
          </a:p>
          <a:p>
            <a:pPr algn="ctr">
              <a:buNone/>
            </a:pPr>
            <a:r>
              <a:rPr lang="ru-RU" sz="3200" i="1" u="sng" dirty="0" smtClean="0"/>
              <a:t>Список Уполномоченных:</a:t>
            </a:r>
          </a:p>
          <a:p>
            <a:pPr algn="ctr">
              <a:buNone/>
            </a:pPr>
            <a:r>
              <a:rPr lang="ru-RU" sz="3200" i="1" dirty="0" smtClean="0"/>
              <a:t> </a:t>
            </a:r>
            <a:r>
              <a:rPr lang="ru-RU" sz="3200" i="1" dirty="0" smtClean="0">
                <a:hlinkClick r:id="" action="ppaction://noaction"/>
              </a:rPr>
              <a:t>Алексей Иванович Головань</a:t>
            </a:r>
            <a:endParaRPr lang="ru-RU" sz="3200" i="1" dirty="0" smtClean="0"/>
          </a:p>
          <a:p>
            <a:pPr algn="ctr">
              <a:buNone/>
            </a:pPr>
            <a:r>
              <a:rPr lang="ru-RU" sz="3200" i="1" dirty="0" smtClean="0">
                <a:hlinkClick r:id="" action="ppaction://noaction"/>
              </a:rPr>
              <a:t>Павел Алексеевич Астахов</a:t>
            </a:r>
            <a:endParaRPr lang="ru-RU" sz="3200" i="1" dirty="0" smtClean="0"/>
          </a:p>
          <a:p>
            <a:pPr algn="ctr">
              <a:buNone/>
            </a:pPr>
            <a:r>
              <a:rPr lang="ru-RU" sz="3200" i="1" dirty="0" smtClean="0">
                <a:hlinkClick r:id="" action="ppaction://noaction"/>
              </a:rPr>
              <a:t>Анна Юрьевна Кузнецова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Межднародные</a:t>
            </a:r>
            <a:r>
              <a:rPr lang="ru-RU" dirty="0" smtClean="0"/>
              <a:t> организации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объединенных наций</a:t>
            </a:r>
            <a:endParaRPr lang="ru-RU" dirty="0"/>
          </a:p>
        </p:txBody>
      </p:sp>
      <p:pic>
        <p:nvPicPr>
          <p:cNvPr id="1026" name="Picture 2" descr="https://www.obovsyom.ru/images/post/643901-14953208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744" y="2276872"/>
            <a:ext cx="4513267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ООН по вопросам образования, науки и культуры (ЮНЕСКО)</a:t>
            </a:r>
            <a:endParaRPr lang="ru-RU" dirty="0"/>
          </a:p>
        </p:txBody>
      </p:sp>
      <p:pic>
        <p:nvPicPr>
          <p:cNvPr id="2050" name="Picture 2" descr="http://www.edustandart.ru/wp-content/uploads/2017/05/unesco_log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2564904"/>
            <a:ext cx="39604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ЮНЕСКО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412776"/>
            <a:ext cx="7778824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проводит перспективные исследования форм образования, науки, культуры и коммуникации, необходимых в завтрашнем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проводит продвижение, передачу и обмен знаниями, опираясь главным образом на научные исследования, подготовку 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осуществляет нормативную деятельность: подготовку и принятие международных актов и обязательных к исполнению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предоставляет услуги экспертов государствам-членам для определения их политики в области развития и разработки проектов в форме технического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осуществляет обмен специализированной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1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Международный фонд защиты детей (ЮНИСЕФ)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420888"/>
            <a:ext cx="5667375" cy="377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Красный крест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28221" y="1412776"/>
            <a:ext cx="6591985" cy="37776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Оказывает медицинскую помощь  всем нуждающимся по всему миру</a:t>
            </a:r>
            <a:endParaRPr lang="ru-RU" dirty="0"/>
          </a:p>
        </p:txBody>
      </p:sp>
      <p:pic>
        <p:nvPicPr>
          <p:cNvPr id="3074" name="Picture 2" descr="http://vnews.com.ua/wp-content/uploads/2016/04/krasniy_kr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92896"/>
            <a:ext cx="4312940" cy="323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«Движение без границ»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Оказывает помощь  людям с ограниченными возможностями</a:t>
            </a:r>
            <a:endParaRPr lang="ru-RU" dirty="0"/>
          </a:p>
        </p:txBody>
      </p:sp>
      <p:pic>
        <p:nvPicPr>
          <p:cNvPr id="4098" name="Picture 2" descr="http://deita.ru/media/images/img_9076.width-8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486" y="2924944"/>
            <a:ext cx="5688632" cy="37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Комитет Государственной Думы по вопросам семьи, женщин и детей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Фонд поддержки детей, оказавшихся в трудной жизненной ситуации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116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Межднародные организации </vt:lpstr>
      <vt:lpstr>Организация объединенных наций</vt:lpstr>
      <vt:lpstr>ООН по вопросам образования, науки и культуры (ЮНЕСКО)</vt:lpstr>
      <vt:lpstr>Функции ЮНЕСКО</vt:lpstr>
      <vt:lpstr>Международный фонд защиты детей (ЮНИСЕФ)</vt:lpstr>
      <vt:lpstr>Красный крест</vt:lpstr>
      <vt:lpstr>Организация «Движение без границ»</vt:lpstr>
      <vt:lpstr>В Российской федерации</vt:lpstr>
      <vt:lpstr>Уполномоченный по правам ребенка при президенте РФ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ОРГАНИЗОВАНА ПРАВОВАЯ ЗАЩИТА ДЕТЕЙ</dc:title>
  <dc:creator>ADMIN</dc:creator>
  <cp:lastModifiedBy>Гордеевы</cp:lastModifiedBy>
  <cp:revision>9</cp:revision>
  <dcterms:created xsi:type="dcterms:W3CDTF">2017-12-25T17:53:29Z</dcterms:created>
  <dcterms:modified xsi:type="dcterms:W3CDTF">2020-12-23T16:48:18Z</dcterms:modified>
</cp:coreProperties>
</file>