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0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2" r:id="rId14"/>
    <p:sldId id="261" r:id="rId15"/>
    <p:sldId id="263" r:id="rId16"/>
    <p:sldId id="264" r:id="rId17"/>
    <p:sldId id="278" r:id="rId18"/>
    <p:sldId id="279" r:id="rId19"/>
    <p:sldId id="280" r:id="rId20"/>
    <p:sldId id="281" r:id="rId21"/>
    <p:sldId id="282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Николай Васильевич Гоголь</a:t>
            </a:r>
            <a:r>
              <a:rPr lang="ru-RU" sz="40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" y="1628800"/>
            <a:ext cx="3022600" cy="381000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200" dirty="0" smtClean="0"/>
              <a:t>Где прошли детские годы писателя?</a:t>
            </a:r>
          </a:p>
          <a:p>
            <a:r>
              <a:rPr lang="ru-RU" sz="2200" dirty="0" smtClean="0"/>
              <a:t>Как относился будущий писатель к своей малой родине?</a:t>
            </a:r>
          </a:p>
          <a:p>
            <a:r>
              <a:rPr lang="ru-RU" sz="2200" dirty="0" smtClean="0"/>
              <a:t>В какой гимназии он учился?</a:t>
            </a:r>
          </a:p>
          <a:p>
            <a:r>
              <a:rPr lang="ru-RU" sz="2200" dirty="0" smtClean="0"/>
              <a:t>Каковы были его увлечения?</a:t>
            </a:r>
          </a:p>
          <a:p>
            <a:r>
              <a:rPr lang="ru-RU" sz="2200" dirty="0" smtClean="0"/>
              <a:t>Как называлась его первая книга? Какие повести вошли в нее? Какая общая тема объединяет их?</a:t>
            </a:r>
          </a:p>
        </p:txBody>
      </p:sp>
    </p:spTree>
    <p:extLst>
      <p:ext uri="{BB962C8B-B14F-4D97-AF65-F5344CB8AC3E}">
        <p14:creationId xmlns:p14="http://schemas.microsoft.com/office/powerpoint/2010/main" xmlns="" val="363088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298"/>
            <a:ext cx="8628034" cy="6947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Ответим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Кто является рассказчиком в повести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Какие хозяйственные культуры выращивал дед?</a:t>
            </a:r>
          </a:p>
          <a:p>
            <a:r>
              <a:rPr lang="ru-RU" dirty="0"/>
              <a:t>Чем дед угощал гостей</a:t>
            </a:r>
            <a:r>
              <a:rPr lang="ru-RU" dirty="0" smtClean="0"/>
              <a:t>? Куда и зачем шли гости?</a:t>
            </a:r>
            <a:endParaRPr lang="ru-RU" dirty="0"/>
          </a:p>
          <a:p>
            <a:r>
              <a:rPr lang="ru-RU" dirty="0"/>
              <a:t>Чем дед удивил чумаков?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492896"/>
            <a:ext cx="3407964" cy="2791792"/>
          </a:xfrm>
        </p:spPr>
      </p:pic>
    </p:spTree>
    <p:extLst>
      <p:ext uri="{BB962C8B-B14F-4D97-AF65-F5344CB8AC3E}">
        <p14:creationId xmlns:p14="http://schemas.microsoft.com/office/powerpoint/2010/main" xmlns="" val="418885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Жители заколдованного места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Почему дед стремиться попасть на заколдованное место?</a:t>
            </a:r>
          </a:p>
          <a:p>
            <a:r>
              <a:rPr lang="ru-RU" dirty="0" smtClean="0"/>
              <a:t>Что </a:t>
            </a:r>
            <a:r>
              <a:rPr lang="ru-RU" dirty="0"/>
              <a:t>случилось в первый и второй раз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Какие существа ему там встречаются?</a:t>
            </a:r>
          </a:p>
          <a:p>
            <a:r>
              <a:rPr lang="ru-RU" i="1" dirty="0" smtClean="0"/>
              <a:t>Баранья голова, Птичий нос, Медведь, Харя</a:t>
            </a:r>
            <a:endParaRPr lang="ru-RU" i="1" dirty="0"/>
          </a:p>
          <a:p>
            <a:r>
              <a:rPr lang="ru-RU" dirty="0"/>
              <a:t>Что увидел дед раскопав землю?</a:t>
            </a:r>
          </a:p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412776"/>
            <a:ext cx="2552526" cy="4797982"/>
          </a:xfrm>
        </p:spPr>
      </p:pic>
    </p:spTree>
    <p:extLst>
      <p:ext uri="{BB962C8B-B14F-4D97-AF65-F5344CB8AC3E}">
        <p14:creationId xmlns:p14="http://schemas.microsoft.com/office/powerpoint/2010/main" xmlns="" val="384663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Рассказчик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3657600" cy="4590288"/>
          </a:xfrm>
        </p:spPr>
        <p:txBody>
          <a:bodyPr>
            <a:normAutofit fontScale="77500" lnSpcReduction="20000"/>
          </a:bodyPr>
          <a:lstStyle/>
          <a:p>
            <a:r>
              <a:rPr lang="ru-RU" sz="3300" dirty="0"/>
              <a:t>Как относится автор к главному герою произведения?</a:t>
            </a:r>
          </a:p>
          <a:p>
            <a:r>
              <a:rPr lang="ru-RU" sz="3300" dirty="0"/>
              <a:t>Каким вам видится дед? Какое качество подвело его?</a:t>
            </a:r>
          </a:p>
          <a:p>
            <a:r>
              <a:rPr lang="ru-RU" sz="3300" dirty="0"/>
              <a:t>У кого в повести наливаются красные глаза и раздуваются ноздри?</a:t>
            </a:r>
          </a:p>
          <a:p>
            <a:r>
              <a:rPr lang="ru-RU" sz="3300" dirty="0" smtClean="0"/>
              <a:t>Что оказалось в котле?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1428736"/>
            <a:ext cx="2921000" cy="2686050"/>
          </a:xfrm>
        </p:spPr>
      </p:pic>
    </p:spTree>
    <p:extLst>
      <p:ext uri="{BB962C8B-B14F-4D97-AF65-F5344CB8AC3E}">
        <p14:creationId xmlns:p14="http://schemas.microsoft.com/office/powerpoint/2010/main" xmlns="" val="297939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Чем закончилось приключение деда?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60415"/>
            <a:ext cx="3657600" cy="254203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Что впоследствии вырастало на заколдованном месте?</a:t>
            </a:r>
          </a:p>
          <a:p>
            <a:r>
              <a:rPr lang="ru-RU" dirty="0"/>
              <a:t>Какую роль в произведении играет пейзаж?</a:t>
            </a:r>
          </a:p>
          <a:p>
            <a:r>
              <a:rPr lang="ru-RU" dirty="0"/>
              <a:t>Какие эпизоды оказались смешными, а какие страшными?</a:t>
            </a:r>
          </a:p>
          <a:p>
            <a:r>
              <a:rPr lang="ru-RU" dirty="0"/>
              <a:t>Что в повести реальное, а что фантастическое? Как сочетаются реальное и фантастическое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181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501222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«Вечера </a:t>
            </a:r>
            <a:r>
              <a:rPr lang="ru-RU" sz="3200" b="1" dirty="0"/>
              <a:t>на хуторе близ Диканьки»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1800" dirty="0" smtClean="0">
                <a:latin typeface="+mj-lt"/>
              </a:rPr>
              <a:t>Над сборником Н.В. Гоголь работал три года и закончил ее  в 1832 г.</a:t>
            </a:r>
          </a:p>
          <a:p>
            <a:pPr marL="114300" indent="0">
              <a:buNone/>
            </a:pPr>
            <a:r>
              <a:rPr lang="ru-RU" sz="1800" dirty="0" smtClean="0">
                <a:latin typeface="+mj-lt"/>
              </a:rPr>
              <a:t>В книгу вошли произведения: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800" dirty="0" smtClean="0">
                <a:latin typeface="+mj-lt"/>
              </a:rPr>
              <a:t>«</a:t>
            </a:r>
            <a:r>
              <a:rPr lang="ru-RU" sz="1800" dirty="0" err="1" smtClean="0">
                <a:latin typeface="+mj-lt"/>
              </a:rPr>
              <a:t>Сорочинская</a:t>
            </a:r>
            <a:r>
              <a:rPr lang="ru-RU" sz="1800" dirty="0" smtClean="0">
                <a:latin typeface="+mj-lt"/>
              </a:rPr>
              <a:t> ярмарка»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800" dirty="0" smtClean="0">
                <a:latin typeface="+mj-lt"/>
              </a:rPr>
              <a:t>«Вечер накануне Ивана Купала»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800" dirty="0" smtClean="0">
                <a:latin typeface="+mj-lt"/>
              </a:rPr>
              <a:t>«Майская ночь, или утопленница»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800" dirty="0" smtClean="0">
                <a:latin typeface="+mj-lt"/>
              </a:rPr>
              <a:t>«Пропавшая грамота»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800" dirty="0" smtClean="0">
                <a:latin typeface="+mj-lt"/>
              </a:rPr>
              <a:t>«Ночь перед рождеством»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800" dirty="0" smtClean="0">
                <a:latin typeface="+mj-lt"/>
              </a:rPr>
              <a:t>«Страшная месть»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800" dirty="0" smtClean="0">
                <a:latin typeface="+mj-lt"/>
              </a:rPr>
              <a:t>«Иван Федорович </a:t>
            </a:r>
            <a:r>
              <a:rPr lang="ru-RU" sz="1800" dirty="0" err="1" smtClean="0">
                <a:latin typeface="+mj-lt"/>
              </a:rPr>
              <a:t>шпонька</a:t>
            </a:r>
            <a:r>
              <a:rPr lang="ru-RU" sz="1800" dirty="0" smtClean="0">
                <a:latin typeface="+mj-lt"/>
              </a:rPr>
              <a:t> и его тетушка»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800" dirty="0" smtClean="0">
                <a:latin typeface="+mj-lt"/>
              </a:rPr>
              <a:t>«Заколдованное место»</a:t>
            </a:r>
            <a:endParaRPr lang="ru-RU" dirty="0" smtClean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3150" y="1923256"/>
            <a:ext cx="2730500" cy="3816350"/>
          </a:xfrm>
        </p:spPr>
      </p:pic>
    </p:spTree>
    <p:extLst>
      <p:ext uri="{BB962C8B-B14F-4D97-AF65-F5344CB8AC3E}">
        <p14:creationId xmlns:p14="http://schemas.microsoft.com/office/powerpoint/2010/main" xmlns="" val="418935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43372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0">
              <a:buNone/>
            </a:pPr>
            <a:r>
              <a:rPr lang="ru-RU" b="1" dirty="0" smtClean="0"/>
              <a:t>Жадность и желание обогатиться без труда губительны для души человека. Нечистая сила насмехается над дедушкой, поэтому клад не приносит ему счастья и превращается в «сор, дрязг… стыдно сказать, что такое».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214422"/>
            <a:ext cx="7620000" cy="204311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посмотрите в словарь терминов в конце вашего учебника. Выпишите в тетрадь значение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 выразительности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гипербола,э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сравнение.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слайдов выписать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гипербол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эпитетов, сравнений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284984"/>
            <a:ext cx="3168352" cy="340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03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109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6302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245</TotalTime>
  <Words>331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Соседство</vt:lpstr>
      <vt:lpstr> Николай Васильевич Гоголь </vt:lpstr>
      <vt:lpstr>«Вечера на хуторе близ Диканьки»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Ответим на вопросы</vt:lpstr>
      <vt:lpstr>Жители заколдованного места</vt:lpstr>
      <vt:lpstr>Рассказчик</vt:lpstr>
      <vt:lpstr>Чем закончилось приключение деда?</vt:lpstr>
      <vt:lpstr>Слайд 17</vt:lpstr>
      <vt:lpstr>Слайд 18</vt:lpstr>
      <vt:lpstr>Слайд 19</vt:lpstr>
      <vt:lpstr>Слайд 20</vt:lpstr>
      <vt:lpstr>Слайд 21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Н.В. Гоголь Реальное и фантастическое  в повести  «Заколдованное место» </dc:title>
  <dc:creator>Домашний</dc:creator>
  <cp:lastModifiedBy>Ольга</cp:lastModifiedBy>
  <cp:revision>27</cp:revision>
  <dcterms:created xsi:type="dcterms:W3CDTF">2014-12-10T22:31:55Z</dcterms:created>
  <dcterms:modified xsi:type="dcterms:W3CDTF">2020-12-07T17:30:07Z</dcterms:modified>
</cp:coreProperties>
</file>