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70E4B-B507-44C5-B63E-FF3BCD46E0FA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AB33-ED43-4594-AD4F-CD8D1D6E8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11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AB33-ED43-4594-AD4F-CD8D1D6E8FD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1EDF-C55F-4C40-93B7-466D8409B69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26D-7D69-49F9-8AE1-E97E87BE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4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1EDF-C55F-4C40-93B7-466D8409B69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26D-7D69-49F9-8AE1-E97E87BE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4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1EDF-C55F-4C40-93B7-466D8409B69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26D-7D69-49F9-8AE1-E97E87BE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32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1EDF-C55F-4C40-93B7-466D8409B69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26D-7D69-49F9-8AE1-E97E87BE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7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1EDF-C55F-4C40-93B7-466D8409B69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26D-7D69-49F9-8AE1-E97E87BE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6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1EDF-C55F-4C40-93B7-466D8409B69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26D-7D69-49F9-8AE1-E97E87BE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2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1EDF-C55F-4C40-93B7-466D8409B69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26D-7D69-49F9-8AE1-E97E87BE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9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1EDF-C55F-4C40-93B7-466D8409B69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26D-7D69-49F9-8AE1-E97E87BE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7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1EDF-C55F-4C40-93B7-466D8409B69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26D-7D69-49F9-8AE1-E97E87BE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2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1EDF-C55F-4C40-93B7-466D8409B69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26D-7D69-49F9-8AE1-E97E87BE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4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1EDF-C55F-4C40-93B7-466D8409B69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726D-7D69-49F9-8AE1-E97E87BE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70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21EDF-C55F-4C40-93B7-466D8409B69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B726D-7D69-49F9-8AE1-E97E87BE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1855" y="1112704"/>
            <a:ext cx="9694844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развитие </a:t>
            </a:r>
          </a:p>
          <a:p>
            <a:pPr algn="ctr"/>
            <a: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в </a:t>
            </a:r>
            <a:r>
              <a:rPr lang="en-US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в.</a:t>
            </a:r>
            <a:endParaRPr lang="ru-RU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9397"/>
          <a:stretch/>
        </p:blipFill>
        <p:spPr>
          <a:xfrm>
            <a:off x="1391797" y="209321"/>
            <a:ext cx="9144000" cy="62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422" y="1453682"/>
            <a:ext cx="9331286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карту (стр. 30 учебника)</a:t>
            </a:r>
          </a:p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районы товарного </a:t>
            </a:r>
          </a:p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в России, ремесленные центры,  крупные мануфактуры.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22" y="295954"/>
            <a:ext cx="8262649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Развитие ремесла. Первые мануфактуры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27" y="0"/>
            <a:ext cx="3383573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3002" y="5805890"/>
            <a:ext cx="526606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Светешниковы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err="1">
                <a:solidFill>
                  <a:srgbClr val="C00000"/>
                </a:solidFill>
              </a:rPr>
              <a:t>Ш</a:t>
            </a:r>
            <a:r>
              <a:rPr lang="ru-RU" sz="2400" b="1" dirty="0" err="1" smtClean="0">
                <a:solidFill>
                  <a:srgbClr val="C00000"/>
                </a:solidFill>
              </a:rPr>
              <a:t>орины</a:t>
            </a:r>
            <a:r>
              <a:rPr lang="ru-RU" sz="2400" b="1" dirty="0" smtClean="0">
                <a:solidFill>
                  <a:srgbClr val="C00000"/>
                </a:solidFill>
              </a:rPr>
              <a:t>, Филатьевы, Строгановы, Демидовы и др.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422" y="1453682"/>
            <a:ext cx="9331286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в словаре (стр. 37) определение понятия </a:t>
            </a: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рынок</a:t>
            </a:r>
            <a:endParaRPr lang="ru-RU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22" y="295954"/>
            <a:ext cx="8262649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Торговля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27" y="0"/>
            <a:ext cx="3383573" cy="5023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316" y="4318612"/>
            <a:ext cx="7678755" cy="224676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XVII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возникли крупные всероссийские торговые ярмарки. 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ярмарка?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Найдите на карте (стр. 30) главнейшие ярмарки.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422" y="1453682"/>
            <a:ext cx="10366872" cy="526297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в тексте п. 4 § 17 (стр. 34) учебника:</a:t>
            </a:r>
          </a:p>
          <a:p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товары в XVII в. ввозились в Россию? </a:t>
            </a:r>
          </a:p>
          <a:p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товары вывозились из России? </a:t>
            </a:r>
          </a:p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 таблицу.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22" y="295954"/>
            <a:ext cx="8262649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Торговля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216" y="0"/>
            <a:ext cx="2010810" cy="29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8468" y="1415759"/>
            <a:ext cx="8075362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Ввоз и вывоз товаров</a:t>
            </a:r>
          </a:p>
          <a:p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22" y="295954"/>
            <a:ext cx="8262649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Торговля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216" y="0"/>
            <a:ext cx="2010810" cy="298541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652145"/>
              </p:ext>
            </p:extLst>
          </p:nvPr>
        </p:nvGraphicFramePr>
        <p:xfrm>
          <a:off x="958468" y="2335576"/>
          <a:ext cx="807536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681"/>
                <a:gridCol w="4037681"/>
              </a:tblGrid>
              <a:tr h="3327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Предметы вывоза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Предметы ввоза</a:t>
                      </a:r>
                      <a:endParaRPr lang="ru-RU" dirty="0"/>
                    </a:p>
                  </a:txBody>
                  <a:tcPr/>
                </a:tc>
              </a:tr>
              <a:tr h="332709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Кожа,</a:t>
                      </a:r>
                      <a:r>
                        <a:rPr lang="ru-RU" b="1" baseline="0" dirty="0" smtClean="0"/>
                        <a:t> сало, поташ, пенька, смола, дёготь, меха, воск, полотно, рогожи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Редкие металлы: олово, свинец, медь, железо</a:t>
                      </a:r>
                    </a:p>
                    <a:p>
                      <a:pPr algn="l"/>
                      <a:r>
                        <a:rPr lang="ru-RU" b="1" dirty="0" smtClean="0"/>
                        <a:t>Бумага</a:t>
                      </a:r>
                    </a:p>
                    <a:p>
                      <a:pPr algn="l"/>
                      <a:r>
                        <a:rPr lang="ru-RU" b="1" dirty="0" smtClean="0"/>
                        <a:t>Краски</a:t>
                      </a:r>
                      <a:endParaRPr lang="ru-RU" b="1" dirty="0"/>
                    </a:p>
                  </a:txBody>
                  <a:tcPr/>
                </a:tc>
              </a:tr>
              <a:tr h="332709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Хлеб</a:t>
                      </a:r>
                      <a:r>
                        <a:rPr lang="ru-RU" b="1" baseline="0" dirty="0" smtClean="0"/>
                        <a:t> (в дружественные государства)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Порох, мушкеты и другое оружие</a:t>
                      </a:r>
                    </a:p>
                  </a:txBody>
                  <a:tcPr/>
                </a:tc>
              </a:tr>
              <a:tr h="3327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Жемчуг и драгоценные камни</a:t>
                      </a:r>
                    </a:p>
                    <a:p>
                      <a:r>
                        <a:rPr lang="ru-RU" b="1" dirty="0" smtClean="0"/>
                        <a:t>Экзотические продукты питания: лимоны, грецкие орехи</a:t>
                      </a:r>
                    </a:p>
                    <a:p>
                      <a:r>
                        <a:rPr lang="ru-RU" b="1" dirty="0" smtClean="0"/>
                        <a:t>Вина</a:t>
                      </a:r>
                    </a:p>
                    <a:p>
                      <a:r>
                        <a:rPr lang="ru-RU" b="1" dirty="0" smtClean="0"/>
                        <a:t>Чай</a:t>
                      </a:r>
                    </a:p>
                    <a:p>
                      <a:r>
                        <a:rPr lang="ru-RU" b="1" dirty="0" smtClean="0"/>
                        <a:t>Пряности и благовония</a:t>
                      </a:r>
                    </a:p>
                    <a:p>
                      <a:r>
                        <a:rPr lang="ru-RU" b="1" dirty="0" smtClean="0"/>
                        <a:t>Сукно, шёлковые и хлопчатобумажные ткани, нитки и кружева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37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8468" y="1415759"/>
            <a:ext cx="8075362" cy="30469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была зависима экономика России XVII в. от европейских</a:t>
            </a: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азиатских товаров?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22" y="295954"/>
            <a:ext cx="8262649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Торговля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216" y="0"/>
            <a:ext cx="2010810" cy="29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422" y="1415759"/>
            <a:ext cx="9992298" cy="45243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документ</a:t>
            </a: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«Из челобитной русских купцов»:</a:t>
            </a:r>
          </a:p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(стр. 36 учебника)</a:t>
            </a:r>
          </a:p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-Прочитать и ответить на вопросы к документу (используя документ и текст § 17 (стр. 34) 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22" y="295954"/>
            <a:ext cx="8262649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Торговля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216" y="0"/>
            <a:ext cx="2010810" cy="29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421" y="1415759"/>
            <a:ext cx="11138053" cy="30469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 стр. 34 § 17 учебника ответы на вопросы:</a:t>
            </a:r>
          </a:p>
          <a:p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чём суть денежной реформы 1654 г.? </a:t>
            </a:r>
          </a:p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-Почему она была неудачной?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22" y="295954"/>
            <a:ext cx="8262649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Деньги и денежная реформа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401" y="3761243"/>
            <a:ext cx="2010810" cy="29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389" y="231354"/>
            <a:ext cx="11732964" cy="49244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задание: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были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в XVII в.?</a:t>
            </a:r>
          </a:p>
          <a:p>
            <a:pPr algn="ctr"/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227" y="83549"/>
            <a:ext cx="2764949" cy="410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5418" y="1112704"/>
            <a:ext cx="10366872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Смуты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и земледелие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ремесла. Первые мануфактуры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 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и денежная реформа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и Европа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389" y="2115239"/>
            <a:ext cx="11490592" cy="415498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-Какие новые черты в сфере 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развития 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появились в России в XVII в.?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Систематизируйте ответ в форме таблицы (новые черты; примеры их проявления).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227" y="83549"/>
            <a:ext cx="2764949" cy="410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523" y="473725"/>
            <a:ext cx="11402458" cy="480131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 17 , работаем с картой стр. 35</a:t>
            </a:r>
          </a:p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*Что такое нумизматика? </a:t>
            </a:r>
          </a:p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 рубрики «Думаем, сравниваем, размышляем».</a:t>
            </a:r>
          </a:p>
          <a:p>
            <a:endParaRPr lang="ru-RU" sz="4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641" y="1112704"/>
            <a:ext cx="9202757" cy="378565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Как, по вашему мнению, повлияла</a:t>
            </a: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Смута на экономическое положение</a:t>
            </a: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страны?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089" y="556351"/>
            <a:ext cx="3380629" cy="5018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0328" y="209320"/>
            <a:ext cx="592707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Последствия Смуты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8755"/>
          <a:stretch/>
        </p:blipFill>
        <p:spPr>
          <a:xfrm>
            <a:off x="1524000" y="300209"/>
            <a:ext cx="9144000" cy="6257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6434" y="300209"/>
            <a:ext cx="9827046" cy="62478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власти появилась задача найти</a:t>
            </a:r>
          </a:p>
          <a:p>
            <a:pPr algn="ctr"/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экономического возрождения страны.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7242"/>
          <a:stretch/>
        </p:blipFill>
        <p:spPr>
          <a:xfrm>
            <a:off x="251147" y="1388124"/>
            <a:ext cx="2354746" cy="2941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b="7534"/>
          <a:stretch/>
        </p:blipFill>
        <p:spPr>
          <a:xfrm>
            <a:off x="9416112" y="1388124"/>
            <a:ext cx="2503776" cy="29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759" y="1112704"/>
            <a:ext cx="9617725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задание:</a:t>
            </a: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были</a:t>
            </a: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экономики</a:t>
            </a: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в XVII в.?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27" y="124428"/>
            <a:ext cx="3383573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423" y="1840088"/>
            <a:ext cx="9331286" cy="258532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барщина и оброк? 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оброка Вы знаете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8889" y="295954"/>
            <a:ext cx="6784622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Сельское хозяйство и земледелие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427" y="0"/>
            <a:ext cx="3383573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472" y="295954"/>
            <a:ext cx="6753339" cy="33239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Сельское хозяйство и земледелие</a:t>
            </a:r>
          </a:p>
          <a:p>
            <a:endParaRPr lang="ru-RU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п. 2 § 17 (стр. 31) учебника и определить какие изменения произошли в сельском хозяйстве.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215" y="0"/>
            <a:ext cx="4958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404" y="1840088"/>
            <a:ext cx="9661794" cy="26768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8889" y="295954"/>
            <a:ext cx="6784622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Сельское хозяйство и земледелие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969" t="-2" r="3919" b="6680"/>
          <a:stretch/>
        </p:blipFill>
        <p:spPr>
          <a:xfrm>
            <a:off x="914399" y="2036110"/>
            <a:ext cx="8240617" cy="4096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960" t="75984" r="3077" b="16144"/>
          <a:stretch/>
        </p:blipFill>
        <p:spPr>
          <a:xfrm>
            <a:off x="914401" y="2671590"/>
            <a:ext cx="8240616" cy="5398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5863" t="83855" r="20522" b="3133"/>
          <a:stretch/>
        </p:blipFill>
        <p:spPr>
          <a:xfrm>
            <a:off x="890530" y="3437262"/>
            <a:ext cx="8264486" cy="89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2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472" y="295954"/>
            <a:ext cx="6753339" cy="57861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ремесла. Первые мануфактуры</a:t>
            </a:r>
          </a:p>
          <a:p>
            <a:endParaRPr lang="ru-RU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 о достижениях в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хозяйственном развитии Западной Европы к началу XVII в.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-Что такое мануфактура?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-Чем мануфактура отличается от ремесленной мастерской. </a:t>
            </a:r>
          </a:p>
          <a:p>
            <a:endParaRPr lang="ru-RU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-Что такое товарность хозяйства?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661" y="82468"/>
            <a:ext cx="5138426" cy="3892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207" y="4057020"/>
            <a:ext cx="3511396" cy="271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516</Words>
  <Application>Microsoft Office PowerPoint</Application>
  <PresentationFormat>Широкоэкранный</PresentationFormat>
  <Paragraphs>91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Гордеевы</cp:lastModifiedBy>
  <cp:revision>18</cp:revision>
  <dcterms:created xsi:type="dcterms:W3CDTF">2018-03-13T17:55:48Z</dcterms:created>
  <dcterms:modified xsi:type="dcterms:W3CDTF">2020-11-29T14:01:34Z</dcterms:modified>
</cp:coreProperties>
</file>