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80" r:id="rId3"/>
    <p:sldMasterId id="2147483792" r:id="rId4"/>
  </p:sldMasterIdLst>
  <p:notesMasterIdLst>
    <p:notesMasterId r:id="rId19"/>
  </p:notesMasterIdLst>
  <p:sldIdLst>
    <p:sldId id="257" r:id="rId5"/>
    <p:sldId id="268" r:id="rId6"/>
    <p:sldId id="265" r:id="rId7"/>
    <p:sldId id="269" r:id="rId8"/>
    <p:sldId id="264" r:id="rId9"/>
    <p:sldId id="270" r:id="rId10"/>
    <p:sldId id="272" r:id="rId11"/>
    <p:sldId id="274" r:id="rId12"/>
    <p:sldId id="276" r:id="rId13"/>
    <p:sldId id="278" r:id="rId14"/>
    <p:sldId id="282" r:id="rId15"/>
    <p:sldId id="280" r:id="rId16"/>
    <p:sldId id="28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96C4-1F19-4A31-B30D-0AA1D8A3E2E0}" type="datetimeFigureOut">
              <a:rPr lang="ru-RU" smtClean="0"/>
              <a:t>пн 25.01.21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D419-529C-4CE3-BD2B-90C825F96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2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7136-CE7A-45C8-8B43-0641A950D90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пн 25.01.21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85728"/>
            <a:ext cx="4716016" cy="2927248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6 класс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изобразительного 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Искусства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Матыпова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Виктория Викторовна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58153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Образ человека – главная тема в искусстве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292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люкова Е. А\Рабочий стол\мои документы\портрет\портрет 0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714260"/>
            <a:ext cx="3279775" cy="489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67544" y="368300"/>
            <a:ext cx="4968552" cy="59436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Парадный портрет обычно имел целью показать общественное положение героя. Такие картины носят приподнятый, торжественный характер.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929330"/>
            <a:ext cx="3911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О. А. Кипренский. </a:t>
            </a:r>
          </a:p>
          <a:p>
            <a:r>
              <a:rPr lang="ru-RU" dirty="0">
                <a:solidFill>
                  <a:prstClr val="white"/>
                </a:solidFill>
              </a:rPr>
              <a:t>Портрет Е. В. Давыдова. </a:t>
            </a:r>
            <a:r>
              <a:rPr lang="ru-RU" sz="1400" dirty="0">
                <a:solidFill>
                  <a:prstClr val="white"/>
                </a:solidFill>
              </a:rPr>
              <a:t>Масло. </a:t>
            </a:r>
          </a:p>
          <a:p>
            <a:r>
              <a:rPr lang="ru-RU" sz="1400" dirty="0">
                <a:solidFill>
                  <a:prstClr val="white"/>
                </a:solidFill>
              </a:rPr>
              <a:t>Россия. </a:t>
            </a:r>
            <a:r>
              <a:rPr lang="en-US" sz="1400" dirty="0">
                <a:solidFill>
                  <a:prstClr val="white"/>
                </a:solidFill>
              </a:rPr>
              <a:t>XIX</a:t>
            </a:r>
            <a:r>
              <a:rPr lang="ru-RU" sz="1400" dirty="0">
                <a:solidFill>
                  <a:prstClr val="white"/>
                </a:solidFill>
              </a:rPr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9692880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arima\Desktop\ИЗО\iекате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19403" cy="61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Малюкова Е. А\Рабочий стол\мои документы\портрет\портрет 0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6892" y="764704"/>
            <a:ext cx="3267075" cy="482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368300"/>
            <a:ext cx="5580112" cy="59436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 меньшее значение имел камерный портрет, в котором большое внимание уделялось индивидуальным особенностям человека. Его лицо обычно приближено к  зрителю, доверительно раскрывая внутренний мир героя. В это время особенно ценилось очень сложное и тонкое умение передавать едва уловимые трепетные оттенки переживаний.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Портрет Марии Лопухиной – самый знаменитый из портретов – образов юности, задумчивой и  одновременно чуть шаловливой девушки в белом платье на фоне пейзажа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6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3150" y="115888"/>
            <a:ext cx="8070850" cy="674211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Вывод: портрет-это художественный образ человека. В нем должна ощущаться конкретная личность с присущими ей , и только ей, особенностями внешности,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психологии,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нравственного облика</a:t>
            </a:r>
            <a:r>
              <a:rPr lang="ru-RU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803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268760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Задание: </a:t>
            </a:r>
          </a:p>
          <a:p>
            <a:r>
              <a:rPr lang="ru-RU" sz="3600" dirty="0" smtClean="0"/>
              <a:t>подготовить сообщение о любом портрете</a:t>
            </a:r>
          </a:p>
          <a:p>
            <a:r>
              <a:rPr lang="ru-RU" sz="3600" dirty="0" smtClean="0"/>
              <a:t> ( название, автор, особенности портрета)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59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57166"/>
            <a:ext cx="8229600" cy="60976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Портрет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– изображение человека или группы людей в произведениях живописи, скульптуры, графики. Необходимое требование, предъявляемое к портрету, передача индивидуального сходства.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Само слово «портрет» произошло от латинского. Его можно перевести как «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извлечение сущности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», т.е. выявление внутреннего содержания.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09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Малюкова Е. А\Рабочий стол\мои документы\портрет\портрет 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30000" contrast="40000"/>
          </a:blip>
          <a:stretch>
            <a:fillRect/>
          </a:stretch>
        </p:blipFill>
        <p:spPr bwMode="auto">
          <a:xfrm>
            <a:off x="5436920" y="836712"/>
            <a:ext cx="3121025" cy="472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260350"/>
            <a:ext cx="5072066" cy="60515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Искусство донесло до нас лица разных эпох и народов. Мы видим их такими, какими они представляли себя, но каждое изображение для нас – нечто большее, чем сходство с одним человеком. В каждом образе можно увидеть идеалы эпохи, понимание окружающего мира, характер жизни. И это именно то, что мы особенно ценим в портретах. Понимание жизни художником обогащает наше понимание самих себя.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6215082"/>
            <a:ext cx="385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Ф. </a:t>
            </a:r>
            <a:r>
              <a:rPr lang="ru-RU" dirty="0" err="1">
                <a:solidFill>
                  <a:prstClr val="white"/>
                </a:solidFill>
              </a:rPr>
              <a:t>Липпи</a:t>
            </a:r>
            <a:r>
              <a:rPr lang="ru-RU" dirty="0">
                <a:solidFill>
                  <a:prstClr val="white"/>
                </a:solidFill>
              </a:rPr>
              <a:t>. Фрагмент храмовой </a:t>
            </a:r>
          </a:p>
          <a:p>
            <a:r>
              <a:rPr lang="ru-RU" dirty="0">
                <a:solidFill>
                  <a:prstClr val="white"/>
                </a:solidFill>
              </a:rPr>
              <a:t>Росписи. Фреска. Италия. </a:t>
            </a:r>
            <a:r>
              <a:rPr lang="en-US" dirty="0">
                <a:solidFill>
                  <a:prstClr val="white"/>
                </a:solidFill>
              </a:rPr>
              <a:t>XV</a:t>
            </a:r>
            <a:r>
              <a:rPr lang="ru-RU" dirty="0">
                <a:solidFill>
                  <a:prstClr val="white"/>
                </a:solidFill>
              </a:rPr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4626182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620713"/>
            <a:ext cx="4679950" cy="5472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Искусство портрета зародилось несколько тысячелетий назад. Первые портреты были созданы египтянами. Одним из известных портретов того времени является портрет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Нефертити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arima\Desktop\ИЗО\iниферти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82649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люкова Е. А\Рабочий стол\мои документы\портрет\портрет 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30000" contrast="40000"/>
          </a:blip>
          <a:stretch>
            <a:fillRect/>
          </a:stretch>
        </p:blipFill>
        <p:spPr bwMode="auto">
          <a:xfrm>
            <a:off x="5796136" y="692696"/>
            <a:ext cx="2632075" cy="48768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368300"/>
            <a:ext cx="4643438" cy="5943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 раскопках в </a:t>
            </a:r>
            <a:r>
              <a:rPr lang="ru-RU" sz="2400" b="1" dirty="0" err="1" smtClean="0"/>
              <a:t>Фаюме</a:t>
            </a:r>
            <a:r>
              <a:rPr lang="ru-RU" sz="2400" b="1" dirty="0" smtClean="0"/>
              <a:t>, около Каира, были найдены дощечки с портретами, выполненными восковыми красками. Перед поражёнными исследователями предстали ошеломляющие реалистичные образы людей, живших две тысячи лет тому назад. Их взор обращён к нам, в их образах явно преобладание духовного начала над телесным.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390432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люкова Е. А\Рабочий стол\мои документы\портрет\портрет 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679950" y="-285750"/>
            <a:ext cx="44640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268288"/>
            <a:ext cx="4500563" cy="5943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Для римского портрета характерно с самого начала пристальное внимание к изображению индивидуальных черт.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341" y="6211669"/>
            <a:ext cx="381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Портрет императора Филиппа</a:t>
            </a:r>
          </a:p>
          <a:p>
            <a:r>
              <a:rPr lang="ru-RU" b="1" dirty="0">
                <a:solidFill>
                  <a:prstClr val="white"/>
                </a:solidFill>
              </a:rPr>
              <a:t>Мрамор. Древний Рим. </a:t>
            </a:r>
            <a:r>
              <a:rPr lang="en-US" b="1" dirty="0">
                <a:solidFill>
                  <a:prstClr val="white"/>
                </a:solidFill>
              </a:rPr>
              <a:t>I</a:t>
            </a:r>
            <a:r>
              <a:rPr lang="ru-RU" b="1" dirty="0">
                <a:solidFill>
                  <a:prstClr val="white"/>
                </a:solidFill>
              </a:rPr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17677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500063"/>
            <a:ext cx="8229600" cy="5954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русском искусстве художники впервые обратились к созданию портретов в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XVII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в. И вначале писали их точно таким же методом как иконы, - на доске темперными красками. Такие портреты называли парсунами, от слова «персона».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Со времени Петра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портретное искусство в России стало развиваться стремительно.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416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Малюкова Е. А\Рабочий стол\мои документы\портрет\портрет 0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835696" y="531073"/>
            <a:ext cx="4752528" cy="5868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2431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99592" y="836712"/>
            <a:ext cx="7330008" cy="5618063"/>
          </a:xfrm>
        </p:spPr>
        <p:txBody>
          <a:bodyPr>
            <a:noAutofit/>
          </a:bodyPr>
          <a:lstStyle/>
          <a:p>
            <a:pPr algn="just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 концу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XVIII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в. Русские живописцы достигли совершенного мастерства.</a:t>
            </a:r>
          </a:p>
          <a:p>
            <a:pPr algn="just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Портреты было принято делить на парадные и камерные.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481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Georgia</vt:lpstr>
      <vt:lpstr>Trebuchet MS</vt:lpstr>
      <vt:lpstr>Воздушный поток</vt:lpstr>
      <vt:lpstr>2_Воздушный поток</vt:lpstr>
      <vt:lpstr>3_Воздушный поток</vt:lpstr>
      <vt:lpstr>4_Воздушный поток</vt:lpstr>
      <vt:lpstr>Образ человека – главная тема в искусстве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человека – главная тема в искусстве</dc:title>
  <dc:creator>Darima</dc:creator>
  <cp:lastModifiedBy>Пользователь</cp:lastModifiedBy>
  <cp:revision>10</cp:revision>
  <dcterms:created xsi:type="dcterms:W3CDTF">2015-01-11T16:19:00Z</dcterms:created>
  <dcterms:modified xsi:type="dcterms:W3CDTF">2021-01-25T16:18:56Z</dcterms:modified>
</cp:coreProperties>
</file>