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2" r:id="rId4"/>
    <p:sldId id="269" r:id="rId5"/>
    <p:sldId id="267" r:id="rId6"/>
    <p:sldId id="268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404EA-6B51-4AC5-8634-E62A2DA907C7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023C-A03A-4A49-8D75-84EC2FB716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404EA-6B51-4AC5-8634-E62A2DA907C7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023C-A03A-4A49-8D75-84EC2FB716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404EA-6B51-4AC5-8634-E62A2DA907C7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023C-A03A-4A49-8D75-84EC2FB716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404EA-6B51-4AC5-8634-E62A2DA907C7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023C-A03A-4A49-8D75-84EC2FB716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404EA-6B51-4AC5-8634-E62A2DA907C7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023C-A03A-4A49-8D75-84EC2FB716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404EA-6B51-4AC5-8634-E62A2DA907C7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023C-A03A-4A49-8D75-84EC2FB716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404EA-6B51-4AC5-8634-E62A2DA907C7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023C-A03A-4A49-8D75-84EC2FB716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404EA-6B51-4AC5-8634-E62A2DA907C7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023C-A03A-4A49-8D75-84EC2FB716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404EA-6B51-4AC5-8634-E62A2DA907C7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023C-A03A-4A49-8D75-84EC2FB716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404EA-6B51-4AC5-8634-E62A2DA907C7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023C-A03A-4A49-8D75-84EC2FB716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404EA-6B51-4AC5-8634-E62A2DA907C7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AF6023C-A03A-4A49-8D75-84EC2FB716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AF404EA-6B51-4AC5-8634-E62A2DA907C7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AF6023C-A03A-4A49-8D75-84EC2FB716DF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47864" y="1628800"/>
            <a:ext cx="5253208" cy="156251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Русский язык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5 класс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31840" y="4071942"/>
            <a:ext cx="5222890" cy="1301274"/>
          </a:xfrm>
        </p:spPr>
        <p:txBody>
          <a:bodyPr>
            <a:normAutofit fontScale="85000" lnSpcReduction="10000"/>
          </a:bodyPr>
          <a:lstStyle/>
          <a:p>
            <a:r>
              <a:rPr lang="ru-RU" sz="4800" dirty="0" smtClean="0"/>
              <a:t>Суффикс – значимая часть слова</a:t>
            </a:r>
            <a:endParaRPr lang="ru-RU" sz="4800" dirty="0"/>
          </a:p>
        </p:txBody>
      </p:sp>
      <p:pic>
        <p:nvPicPr>
          <p:cNvPr id="4" name="Picture 2" descr="C:\Users\Юрий Ильичев\Desktop\0002962-450x600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65439">
            <a:off x="969901" y="1029647"/>
            <a:ext cx="2405086" cy="3206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29058" y="5072074"/>
            <a:ext cx="1500198" cy="857256"/>
          </a:xfrm>
        </p:spPr>
        <p:txBody>
          <a:bodyPr>
            <a:normAutofit/>
          </a:bodyPr>
          <a:lstStyle/>
          <a:p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857232"/>
            <a:ext cx="7459434" cy="2928958"/>
          </a:xfrm>
        </p:spPr>
        <p:txBody>
          <a:bodyPr>
            <a:normAutofit/>
          </a:bodyPr>
          <a:lstStyle/>
          <a:p>
            <a:pPr algn="ctr"/>
            <a:endParaRPr lang="ru-RU" sz="4800" dirty="0" smtClean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pPr algn="ctr"/>
            <a:r>
              <a:rPr lang="ru-RU" sz="4000" dirty="0" smtClean="0"/>
              <a:t>«</a:t>
            </a:r>
            <a:r>
              <a:rPr lang="ru-RU" sz="4800" dirty="0" smtClean="0"/>
              <a:t>Не стыдно не знать,</a:t>
            </a:r>
          </a:p>
          <a:p>
            <a:pPr algn="ctr"/>
            <a:r>
              <a:rPr lang="ru-RU" sz="4800" dirty="0" smtClean="0"/>
              <a:t>стыдно не учиться»</a:t>
            </a:r>
            <a:endParaRPr lang="ru-RU" sz="4800" dirty="0"/>
          </a:p>
        </p:txBody>
      </p:sp>
      <p:pic>
        <p:nvPicPr>
          <p:cNvPr id="2050" name="Picture 2" descr="F:\64993025_school100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4214818"/>
            <a:ext cx="1924811" cy="22574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340768"/>
            <a:ext cx="8640960" cy="428628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Закончите  фразу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348880"/>
            <a:ext cx="8503096" cy="2571768"/>
          </a:xfrm>
        </p:spPr>
        <p:txBody>
          <a:bodyPr>
            <a:normAutofit/>
          </a:bodyPr>
          <a:lstStyle/>
          <a:p>
            <a:pPr algn="ctr"/>
            <a:r>
              <a:rPr lang="ru-RU" sz="3600" i="1" dirty="0" smtClean="0"/>
              <a:t>   </a:t>
            </a:r>
            <a:r>
              <a:rPr lang="ru-RU" sz="4000" dirty="0" smtClean="0"/>
              <a:t>Суффикс - … часть слова, которая находится ... … и служит … … .</a:t>
            </a:r>
            <a:endParaRPr lang="ru-RU" sz="2000" dirty="0" smtClean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Picture 2" descr="C:\Users\Юрий Ильичев\Desktop\img_user_file_592192d195eba_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365104"/>
            <a:ext cx="2496278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56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857232"/>
            <a:ext cx="7813576" cy="428628"/>
          </a:xfrm>
        </p:spPr>
        <p:txBody>
          <a:bodyPr>
            <a:noAutofit/>
          </a:bodyPr>
          <a:lstStyle/>
          <a:p>
            <a:pPr algn="ctr"/>
            <a:r>
              <a:rPr lang="ru-RU" sz="3200" dirty="0" err="1" smtClean="0">
                <a:solidFill>
                  <a:schemeClr val="tx1"/>
                </a:solidFill>
              </a:rPr>
              <a:t>Уменьшительно</a:t>
            </a:r>
            <a:r>
              <a:rPr lang="ru-RU" sz="3200" dirty="0" smtClean="0">
                <a:solidFill>
                  <a:schemeClr val="tx1"/>
                </a:solidFill>
              </a:rPr>
              <a:t> – ласкательное и увеличительное значения 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1928802"/>
            <a:ext cx="7854696" cy="4500594"/>
          </a:xfrm>
        </p:spPr>
        <p:txBody>
          <a:bodyPr>
            <a:normAutofit/>
          </a:bodyPr>
          <a:lstStyle/>
          <a:p>
            <a:pPr algn="ctr"/>
            <a:endParaRPr lang="ru-RU" sz="4800" dirty="0" smtClean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626695"/>
              </p:ext>
            </p:extLst>
          </p:nvPr>
        </p:nvGraphicFramePr>
        <p:xfrm>
          <a:off x="1475656" y="1916832"/>
          <a:ext cx="6360369" cy="2914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0123"/>
                <a:gridCol w="2120123"/>
                <a:gridCol w="2120123"/>
              </a:tblGrid>
              <a:tr h="48573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Исходные слова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Суффиксы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Примеры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48573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Гвоздь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r>
                        <a:rPr lang="ru-RU" dirty="0" err="1" smtClean="0"/>
                        <a:t>ик</a:t>
                      </a:r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8573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Цветок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r>
                        <a:rPr lang="ru-RU" dirty="0" err="1" smtClean="0"/>
                        <a:t>ек</a:t>
                      </a:r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573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Снег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r>
                        <a:rPr lang="ru-RU" dirty="0" err="1" smtClean="0"/>
                        <a:t>ок</a:t>
                      </a:r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573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Рука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r>
                        <a:rPr lang="ru-RU" dirty="0" err="1" smtClean="0"/>
                        <a:t>ищ</a:t>
                      </a:r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573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-ин-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805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857232"/>
            <a:ext cx="7813576" cy="428628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Профессии, род занятий 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1928802"/>
            <a:ext cx="7854696" cy="4500594"/>
          </a:xfrm>
        </p:spPr>
        <p:txBody>
          <a:bodyPr>
            <a:normAutofit/>
          </a:bodyPr>
          <a:lstStyle/>
          <a:p>
            <a:pPr algn="ctr"/>
            <a:endParaRPr lang="ru-RU" sz="4800" dirty="0" smtClean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7784501"/>
              </p:ext>
            </p:extLst>
          </p:nvPr>
        </p:nvGraphicFramePr>
        <p:xfrm>
          <a:off x="1475656" y="1916832"/>
          <a:ext cx="6360369" cy="3400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0123"/>
                <a:gridCol w="2120123"/>
                <a:gridCol w="2120123"/>
              </a:tblGrid>
              <a:tr h="48573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Исходные слова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Суффиксы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Примеры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48573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Гитара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r>
                        <a:rPr lang="ru-RU" dirty="0" err="1" smtClean="0"/>
                        <a:t>ист</a:t>
                      </a:r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8573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Учение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-ник-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573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Летать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-чик-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573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Камень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r>
                        <a:rPr lang="ru-RU" dirty="0" err="1" smtClean="0"/>
                        <a:t>щик</a:t>
                      </a:r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573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Водить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r>
                        <a:rPr lang="ru-RU" dirty="0" err="1" smtClean="0"/>
                        <a:t>тель</a:t>
                      </a:r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573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Труба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r>
                        <a:rPr lang="ru-RU" dirty="0" err="1" smtClean="0"/>
                        <a:t>ач</a:t>
                      </a:r>
                      <a:r>
                        <a:rPr lang="ru-RU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250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857232"/>
            <a:ext cx="7813576" cy="428628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Названия жителей населенных мест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1928802"/>
            <a:ext cx="7854696" cy="4500594"/>
          </a:xfrm>
        </p:spPr>
        <p:txBody>
          <a:bodyPr>
            <a:normAutofit/>
          </a:bodyPr>
          <a:lstStyle/>
          <a:p>
            <a:pPr algn="ctr"/>
            <a:endParaRPr lang="ru-RU" sz="4800" dirty="0" smtClean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2546210"/>
              </p:ext>
            </p:extLst>
          </p:nvPr>
        </p:nvGraphicFramePr>
        <p:xfrm>
          <a:off x="1475656" y="1916832"/>
          <a:ext cx="6360369" cy="3400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0123"/>
                <a:gridCol w="2120123"/>
                <a:gridCol w="2120123"/>
              </a:tblGrid>
              <a:tr h="48573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Исходные слова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Суффиксы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Примеры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48573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Петербург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r>
                        <a:rPr lang="ru-RU" dirty="0" err="1" smtClean="0"/>
                        <a:t>ец</a:t>
                      </a:r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8573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Москва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r>
                        <a:rPr lang="ru-RU" dirty="0" err="1" smtClean="0"/>
                        <a:t>ич</a:t>
                      </a:r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573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Пермь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-як-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573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Одесса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r>
                        <a:rPr lang="ru-RU" dirty="0" err="1" smtClean="0"/>
                        <a:t>ит</a:t>
                      </a:r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573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Сочи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573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Ставрополь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858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813576" cy="428628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>
                <a:solidFill>
                  <a:schemeClr val="tx1"/>
                </a:solidFill>
              </a:rPr>
              <a:t>Запомни!</a:t>
            </a:r>
            <a:endParaRPr lang="ru-RU" sz="54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86116" y="3357562"/>
            <a:ext cx="2357454" cy="1428760"/>
          </a:xfrm>
        </p:spPr>
        <p:txBody>
          <a:bodyPr>
            <a:normAutofit/>
          </a:bodyPr>
          <a:lstStyle/>
          <a:p>
            <a:pPr algn="ctr"/>
            <a:endParaRPr lang="ru-RU" sz="1800" dirty="0" smtClean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2050" name="Picture 2" descr="C:\Users\Юрий Ильичев\Desktop\1-4ob-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556792"/>
            <a:ext cx="3888432" cy="5094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667</TotalTime>
  <Words>110</Words>
  <Application>Microsoft Office PowerPoint</Application>
  <PresentationFormat>Экран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Русский язык 5 класс</vt:lpstr>
      <vt:lpstr>Презентация PowerPoint</vt:lpstr>
      <vt:lpstr>Закончите  фразу</vt:lpstr>
      <vt:lpstr>Уменьшительно – ласкательное и увеличительное значения </vt:lpstr>
      <vt:lpstr>Профессии, род занятий </vt:lpstr>
      <vt:lpstr>Названия жителей населенных мест</vt:lpstr>
      <vt:lpstr>Запомни!</vt:lpstr>
    </vt:vector>
  </TitlesOfParts>
  <Company>Любимый дом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русского языка 8 класс</dc:title>
  <dc:creator>Дуся</dc:creator>
  <cp:lastModifiedBy>Mono</cp:lastModifiedBy>
  <cp:revision>66</cp:revision>
  <dcterms:created xsi:type="dcterms:W3CDTF">2013-02-06T19:07:50Z</dcterms:created>
  <dcterms:modified xsi:type="dcterms:W3CDTF">2021-01-25T07:30:31Z</dcterms:modified>
</cp:coreProperties>
</file>