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9" r:id="rId5"/>
    <p:sldId id="267" r:id="rId6"/>
    <p:sldId id="26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404EA-6B51-4AC5-8634-E62A2DA907C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F6023C-A03A-4A49-8D75-84EC2FB716D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628800"/>
            <a:ext cx="5253208" cy="15625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Русский язык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071942"/>
            <a:ext cx="5222890" cy="1301274"/>
          </a:xfrm>
        </p:spPr>
        <p:txBody>
          <a:bodyPr>
            <a:normAutofit fontScale="85000" lnSpcReduction="10000"/>
          </a:bodyPr>
          <a:lstStyle/>
          <a:p>
            <a:r>
              <a:rPr lang="ru-RU" sz="4800" dirty="0" smtClean="0"/>
              <a:t>Суффикс – значимая часть слова</a:t>
            </a:r>
            <a:endParaRPr lang="ru-RU" sz="4800" dirty="0"/>
          </a:p>
        </p:txBody>
      </p:sp>
      <p:pic>
        <p:nvPicPr>
          <p:cNvPr id="4" name="Picture 2" descr="C:\Users\Юрий Ильичев\Desktop\0002962-450x6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5439">
            <a:off x="969901" y="1029647"/>
            <a:ext cx="2405086" cy="320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5072074"/>
            <a:ext cx="1500198" cy="857256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857232"/>
            <a:ext cx="7459434" cy="2928958"/>
          </a:xfrm>
        </p:spPr>
        <p:txBody>
          <a:bodyPr>
            <a:normAutofit/>
          </a:bodyPr>
          <a:lstStyle/>
          <a:p>
            <a:pPr algn="ctr"/>
            <a:endParaRPr lang="ru-RU" sz="4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4000" dirty="0" smtClean="0"/>
              <a:t>«</a:t>
            </a:r>
            <a:r>
              <a:rPr lang="ru-RU" sz="4800" dirty="0" smtClean="0"/>
              <a:t>Не стыдно не знать,</a:t>
            </a:r>
          </a:p>
          <a:p>
            <a:pPr algn="ctr"/>
            <a:r>
              <a:rPr lang="ru-RU" sz="4800" dirty="0" smtClean="0"/>
              <a:t>стыдно не учиться»</a:t>
            </a:r>
            <a:endParaRPr lang="ru-RU" sz="4800" dirty="0"/>
          </a:p>
        </p:txBody>
      </p:sp>
      <p:pic>
        <p:nvPicPr>
          <p:cNvPr id="2050" name="Picture 2" descr="F:\64993025_school1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214818"/>
            <a:ext cx="1924811" cy="2257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640960" cy="4286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Закончите  фразу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503096" cy="2571768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   </a:t>
            </a:r>
            <a:r>
              <a:rPr lang="ru-RU" sz="4000" dirty="0" smtClean="0"/>
              <a:t>Суффикс - … часть слова, которая находится ... … и служит … … .</a:t>
            </a:r>
            <a:endParaRPr 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2" descr="C:\Users\Юрий Ильичев\Desktop\img_user_file_592192d195eba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65104"/>
            <a:ext cx="249627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813576" cy="42862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Уменьшительно</a:t>
            </a:r>
            <a:r>
              <a:rPr lang="ru-RU" sz="3200" dirty="0" smtClean="0">
                <a:solidFill>
                  <a:schemeClr val="tx1"/>
                </a:solidFill>
              </a:rPr>
              <a:t> – ласкательное и увеличительное значения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/>
          </a:bodyPr>
          <a:lstStyle/>
          <a:p>
            <a:pPr algn="ctr"/>
            <a:endParaRPr lang="ru-RU" sz="4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6695"/>
              </p:ext>
            </p:extLst>
          </p:nvPr>
        </p:nvGraphicFramePr>
        <p:xfrm>
          <a:off x="1475656" y="1916832"/>
          <a:ext cx="6360369" cy="291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123"/>
                <a:gridCol w="2120123"/>
                <a:gridCol w="2120123"/>
              </a:tblGrid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Исходные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Суффиксы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Гвоздь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ик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ек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Снег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ок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ищ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-ин-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0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813576" cy="4286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Профессии, род занятий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/>
          </a:bodyPr>
          <a:lstStyle/>
          <a:p>
            <a:pPr algn="ctr"/>
            <a:endParaRPr lang="ru-RU" sz="4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84501"/>
              </p:ext>
            </p:extLst>
          </p:nvPr>
        </p:nvGraphicFramePr>
        <p:xfrm>
          <a:off x="1475656" y="1916832"/>
          <a:ext cx="6360369" cy="340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123"/>
                <a:gridCol w="2120123"/>
                <a:gridCol w="2120123"/>
              </a:tblGrid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Исходные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Суффиксы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Гитара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ист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-ник-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Летать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-чик-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Камень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щик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Водить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тель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Труба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ач</a:t>
                      </a:r>
                      <a:r>
                        <a:rPr lang="ru-RU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5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813576" cy="4286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Названия жителей населенных мест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8802"/>
            <a:ext cx="7854696" cy="4500594"/>
          </a:xfrm>
        </p:spPr>
        <p:txBody>
          <a:bodyPr>
            <a:normAutofit/>
          </a:bodyPr>
          <a:lstStyle/>
          <a:p>
            <a:pPr algn="ctr"/>
            <a:endParaRPr lang="ru-RU" sz="4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46210"/>
              </p:ext>
            </p:extLst>
          </p:nvPr>
        </p:nvGraphicFramePr>
        <p:xfrm>
          <a:off x="1475656" y="1916832"/>
          <a:ext cx="6360369" cy="340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123"/>
                <a:gridCol w="2120123"/>
                <a:gridCol w="2120123"/>
              </a:tblGrid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Исходные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Суффиксы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Петербург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ец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ич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Пермь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-як-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Одесса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ит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Ставрополь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5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813576" cy="4286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Запомни!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3357562"/>
            <a:ext cx="2357454" cy="1428760"/>
          </a:xfrm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C:\Users\Юрий Ильичев\Desktop\1-4ob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3888432" cy="509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667</TotalTime>
  <Words>110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Русский язык 5 класс</vt:lpstr>
      <vt:lpstr>Презентация PowerPoint</vt:lpstr>
      <vt:lpstr>Закончите  фразу</vt:lpstr>
      <vt:lpstr>Уменьшительно – ласкательное и увеличительное значения </vt:lpstr>
      <vt:lpstr>Профессии, род занятий </vt:lpstr>
      <vt:lpstr>Названия жителей населенных мест</vt:lpstr>
      <vt:lpstr>Запомни!</vt:lpstr>
    </vt:vector>
  </TitlesOfParts>
  <Company>Любимый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8 класс</dc:title>
  <dc:creator>Дуся</dc:creator>
  <cp:lastModifiedBy>Mono</cp:lastModifiedBy>
  <cp:revision>66</cp:revision>
  <dcterms:created xsi:type="dcterms:W3CDTF">2013-02-06T19:07:50Z</dcterms:created>
  <dcterms:modified xsi:type="dcterms:W3CDTF">2021-01-25T07:30:31Z</dcterms:modified>
</cp:coreProperties>
</file>