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2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6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8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6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6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6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5C8D-5BED-4195-9DCD-0F9A141DE93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4C64-199B-4C4F-A8F2-82C7A4C1E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0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550" y="476250"/>
            <a:ext cx="7772400" cy="1470025"/>
          </a:xfrm>
        </p:spPr>
        <p:txBody>
          <a:bodyPr/>
          <a:lstStyle/>
          <a:p>
            <a:r>
              <a:rPr lang="ru-RU" altLang="ru-RU" dirty="0" smtClean="0"/>
              <a:t>Блокнот ручной работы</a:t>
            </a:r>
            <a:br>
              <a:rPr lang="ru-RU" altLang="ru-RU" dirty="0" smtClean="0"/>
            </a:br>
            <a:r>
              <a:rPr lang="ru-RU" altLang="ru-RU" dirty="0" smtClean="0"/>
              <a:t>3 </a:t>
            </a:r>
            <a:r>
              <a:rPr lang="ru-RU" altLang="ru-RU" dirty="0" smtClean="0"/>
              <a:t>этап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987550"/>
            <a:ext cx="67960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0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Вырезаем из </a:t>
            </a:r>
            <a:r>
              <a:rPr lang="ru-RU" sz="2700" dirty="0" err="1" smtClean="0"/>
              <a:t>скрапбумаги</a:t>
            </a:r>
            <a:r>
              <a:rPr lang="ru-RU" sz="2700" dirty="0" smtClean="0"/>
              <a:t> прямоугольники 10 х 15 см. Наклеиваем их на наши заготовки из картона. Вместо </a:t>
            </a:r>
            <a:r>
              <a:rPr lang="ru-RU" sz="2700" dirty="0" err="1" smtClean="0"/>
              <a:t>скрапбумаги</a:t>
            </a:r>
            <a:r>
              <a:rPr lang="ru-RU" sz="2700" dirty="0" smtClean="0"/>
              <a:t> можно использовать цветную бумагу, открытки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038850" cy="4529138"/>
          </a:xfrm>
        </p:spPr>
      </p:pic>
    </p:spTree>
    <p:extLst>
      <p:ext uri="{BB962C8B-B14F-4D97-AF65-F5344CB8AC3E}">
        <p14:creationId xmlns:p14="http://schemas.microsoft.com/office/powerpoint/2010/main" val="307025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Хорошо просохшие картонные полоски аккуратно слегка шкурим, придавая вид облезшей краски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572250" cy="4929188"/>
          </a:xfrm>
        </p:spPr>
      </p:pic>
    </p:spTree>
    <p:extLst>
      <p:ext uri="{BB962C8B-B14F-4D97-AF65-F5344CB8AC3E}">
        <p14:creationId xmlns:p14="http://schemas.microsoft.com/office/powerpoint/2010/main" val="16612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01050" cy="6300788"/>
          </a:xfrm>
        </p:spPr>
      </p:pic>
    </p:spTree>
    <p:extLst>
      <p:ext uri="{BB962C8B-B14F-4D97-AF65-F5344CB8AC3E}">
        <p14:creationId xmlns:p14="http://schemas.microsoft.com/office/powerpoint/2010/main" val="39510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Наклеиваем полоски-</a:t>
            </a:r>
            <a:r>
              <a:rPr lang="ru-RU" sz="2800" dirty="0" err="1" smtClean="0"/>
              <a:t>досочки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неоклеенную</a:t>
            </a:r>
            <a:r>
              <a:rPr lang="ru-RU" sz="2800" dirty="0" smtClean="0"/>
              <a:t> сторону наших обложек. Положить под пресс до полного высыхания. Обложка блокнота готова!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693959" cy="5020469"/>
          </a:xfrm>
        </p:spPr>
      </p:pic>
    </p:spTree>
    <p:extLst>
      <p:ext uri="{BB962C8B-B14F-4D97-AF65-F5344CB8AC3E}">
        <p14:creationId xmlns:p14="http://schemas.microsoft.com/office/powerpoint/2010/main" val="785327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Блокнот ручной работы 3 этап</vt:lpstr>
      <vt:lpstr>Вырезаем из скрапбумаги прямоугольники 10 х 15 см. Наклеиваем их на наши заготовки из картона. Вместо скрапбумаги можно использовать цветную бумагу, открытки</vt:lpstr>
      <vt:lpstr>Хорошо просохшие картонные полоски аккуратно слегка шкурим, придавая вид облезшей краски</vt:lpstr>
      <vt:lpstr>Презентация PowerPoint</vt:lpstr>
      <vt:lpstr>Наклеиваем полоски-досочки на неоклеенную сторону наших обложек. Положить под пресс до полного высыхания. Обложка блокнота готова!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Блокнот ручной работы 3 этап</dc:title>
  <dc:creator>User</dc:creator>
  <cp:lastModifiedBy>User</cp:lastModifiedBy>
  <cp:revision>2</cp:revision>
  <dcterms:created xsi:type="dcterms:W3CDTF">2020-12-09T18:14:23Z</dcterms:created>
  <dcterms:modified xsi:type="dcterms:W3CDTF">2020-12-09T18:22:41Z</dcterms:modified>
</cp:coreProperties>
</file>