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7" r:id="rId13"/>
    <p:sldId id="269" r:id="rId14"/>
    <p:sldId id="270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1%81%D0%BB%D1%83%D0%B6%D0%B5%D0%BD%D0%BD%D1%8B%D0%B9_%D0%BC%D0%B0%D1%81%D1%82%D0%B5%D1%80_%D1%81%D0%BF%D0%BE%D1%80%D1%82%D0%B0_%D0%A0%D0%BE%D1%81%D1%81%D0%B8%D0%B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971600"/>
            <a:ext cx="6347048" cy="42466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6712" y="7092280"/>
            <a:ext cx="5544616" cy="17543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Мы родом из Пермского края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8640" y="395536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УЛАНОВ  Игорь Сергеевич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656" y="4716016"/>
            <a:ext cx="6048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Один из первых советских легионеров в НХЛ — 1-й сезон провел в 1991/92, когда в лиге выступало чуть больше 10 выходцев из СССР. В 1990-е, наряду с </a:t>
            </a:r>
            <a:r>
              <a:rPr lang="ru-RU" sz="2400" dirty="0" err="1" smtClean="0"/>
              <a:t>Дарюсом</a:t>
            </a:r>
            <a:r>
              <a:rPr lang="ru-RU" sz="2400" dirty="0" smtClean="0"/>
              <a:t> </a:t>
            </a:r>
            <a:r>
              <a:rPr lang="ru-RU" sz="2400" dirty="0" err="1" smtClean="0"/>
              <a:t>Каспарайтисом</a:t>
            </a:r>
            <a:r>
              <a:rPr lang="ru-RU" sz="2400" dirty="0" smtClean="0"/>
              <a:t>, стал самым жестким защитником из России в НХЛ. Всего в регулярных чемпионатах НХЛ провёл 739 матчей и набрал 162 очка (27+135) и 1151 штрафную минуту. Играл в 8 разных клубах НХЛ, один из лидеров среди россиян по этому показателю.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0648" y="1547664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 1 октября 1969 года в городе Краснокамск, Пермской области </a:t>
            </a:r>
            <a:r>
              <a:rPr lang="ru-RU" sz="2000" dirty="0" smtClean="0"/>
              <a:t>  </a:t>
            </a:r>
            <a:r>
              <a:rPr lang="ru-RU" sz="2000" dirty="0" smtClean="0"/>
              <a:t>— советский и российский хоккеист, защитник.</a:t>
            </a:r>
            <a:endParaRPr lang="ru-RU" sz="2000" dirty="0"/>
          </a:p>
        </p:txBody>
      </p:sp>
      <p:pic>
        <p:nvPicPr>
          <p:cNvPr id="22530" name="Picture 2" descr="https://photo.khl.ru/d/62758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2977" y="467544"/>
            <a:ext cx="3435456" cy="42261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8640" y="395536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ДЕВЯТЬЯРОВ </a:t>
            </a:r>
            <a:r>
              <a:rPr lang="ru-RU" sz="2400" dirty="0" smtClean="0">
                <a:solidFill>
                  <a:schemeClr val="accent1"/>
                </a:solidFill>
              </a:rPr>
              <a:t>Михаил </a:t>
            </a:r>
            <a:r>
              <a:rPr lang="ru-RU" sz="2400" dirty="0" err="1" smtClean="0">
                <a:solidFill>
                  <a:schemeClr val="accent1"/>
                </a:solidFill>
              </a:rPr>
              <a:t>Талгатович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0648" y="1331640"/>
            <a:ext cx="28803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 </a:t>
            </a:r>
            <a:r>
              <a:rPr lang="ru-RU" sz="2000" dirty="0" smtClean="0"/>
              <a:t>25</a:t>
            </a:r>
            <a:r>
              <a:rPr lang="ru-RU" sz="2000" dirty="0" smtClean="0"/>
              <a:t> февраля </a:t>
            </a:r>
            <a:r>
              <a:rPr lang="ru-RU" sz="2000" dirty="0" smtClean="0"/>
              <a:t>1959 года в городе</a:t>
            </a:r>
            <a:r>
              <a:rPr lang="ru-RU" sz="2000" dirty="0" smtClean="0"/>
              <a:t> Чусовой, Пермская область, </a:t>
            </a:r>
            <a:r>
              <a:rPr lang="ru-RU" sz="2000" dirty="0" smtClean="0"/>
              <a:t>СССР— </a:t>
            </a:r>
            <a:r>
              <a:rPr lang="ru-RU" sz="2000" dirty="0" smtClean="0"/>
              <a:t>советский и российский лыжник, заслуженный мастер спорта СССР (1988). Заслуженный тренер России (2010)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2656" y="4716016"/>
            <a:ext cx="6264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Олимпийский чемпион 1988 года на дистанции 15 км и серебряный призёр Олимпийских игр 1988 в эстафете 4×10 км. На дистанции 30 км на Играх в Калгари занял 4-е место, уступив в борьбе за бронзу норвежцу </a:t>
            </a:r>
            <a:r>
              <a:rPr lang="ru-RU" dirty="0" err="1" smtClean="0"/>
              <a:t>Вегарду</a:t>
            </a:r>
            <a:r>
              <a:rPr lang="ru-RU" dirty="0" smtClean="0"/>
              <a:t> </a:t>
            </a:r>
            <a:r>
              <a:rPr lang="ru-RU" dirty="0" err="1" smtClean="0"/>
              <a:t>Ульвангу</a:t>
            </a:r>
            <a:r>
              <a:rPr lang="ru-RU" dirty="0" smtClean="0"/>
              <a:t> более 20 секунд.</a:t>
            </a:r>
          </a:p>
          <a:p>
            <a:r>
              <a:rPr lang="ru-RU" dirty="0" smtClean="0"/>
              <a:t>Бронзовый призер Зимней Универсиады 1981 года на дистанции 15 км.</a:t>
            </a:r>
          </a:p>
          <a:p>
            <a:r>
              <a:rPr lang="ru-RU" dirty="0" smtClean="0"/>
              <a:t>Чемпион </a:t>
            </a:r>
            <a:r>
              <a:rPr lang="ru-RU" dirty="0" smtClean="0"/>
              <a:t>СССР 1987 года на дистанциях 15 км, 50 км и в эстафете 4×10 км, 1986 года в эстафете 4×10 км.</a:t>
            </a:r>
          </a:p>
          <a:p>
            <a:r>
              <a:rPr lang="ru-RU" dirty="0" smtClean="0"/>
              <a:t>С мая 2016 — тренер спринтерской сборной команды Южной Кореи по лыжным гонкам.</a:t>
            </a:r>
          </a:p>
          <a:p>
            <a:r>
              <a:rPr lang="ru-RU" dirty="0" smtClean="0"/>
              <a:t>Сын </a:t>
            </a:r>
            <a:r>
              <a:rPr lang="ru-RU" dirty="0" err="1" smtClean="0"/>
              <a:t>Девятьярова</a:t>
            </a:r>
            <a:r>
              <a:rPr lang="ru-RU" dirty="0" smtClean="0"/>
              <a:t>, Михаил Михайлович </a:t>
            </a:r>
            <a:r>
              <a:rPr lang="ru-RU" dirty="0" err="1" smtClean="0"/>
              <a:t>Девятьяров</a:t>
            </a:r>
            <a:r>
              <a:rPr lang="ru-RU" dirty="0" smtClean="0"/>
              <a:t>, также занимается лыжным спортом, имеет в активе выступления на этапах Кубка мира и на Олимпийских играх 2010 года в Ванкувере.</a:t>
            </a:r>
            <a:endParaRPr lang="ru-RU" dirty="0"/>
          </a:p>
        </p:txBody>
      </p:sp>
      <p:pic>
        <p:nvPicPr>
          <p:cNvPr id="25604" name="Picture 4" descr="https://pp.userapi.com/c308826/v308826385/6b79/yU1DeSBJV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984" y="1115616"/>
            <a:ext cx="3275553" cy="302433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8640" y="395537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ДЕВЯТЬЯРОВ </a:t>
            </a:r>
            <a:r>
              <a:rPr lang="ru-RU" sz="2400" dirty="0" smtClean="0">
                <a:solidFill>
                  <a:schemeClr val="accent1"/>
                </a:solidFill>
              </a:rPr>
              <a:t>Михаил Михайлович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664" y="4932040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Член олимпийской сборной команды России по лыжным гонкам на Олимпиаде в Ванкувере. Сын олимпийского </a:t>
            </a:r>
            <a:r>
              <a:rPr lang="ru-RU" sz="2400" dirty="0" smtClean="0"/>
              <a:t>чемпиона Михаила </a:t>
            </a:r>
            <a:r>
              <a:rPr lang="ru-RU" sz="2400" dirty="0" err="1" smtClean="0"/>
              <a:t>Талгатовича</a:t>
            </a:r>
            <a:r>
              <a:rPr lang="ru-RU" sz="2400" dirty="0" smtClean="0"/>
              <a:t> </a:t>
            </a:r>
            <a:r>
              <a:rPr lang="ru-RU" sz="2400" dirty="0" err="1" smtClean="0"/>
              <a:t>Девятьярова</a:t>
            </a:r>
            <a:r>
              <a:rPr lang="ru-RU" sz="2400" dirty="0" smtClean="0"/>
              <a:t>. Чемпион России 2007 в спринте классическим стилем и серебряный призёр 2008 в спринте свободным стилем. Победитель этапа Кубка мира 2006/07 в Стокгольме в спринте на 1 км классическим стилем.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2656" y="1691680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 </a:t>
            </a:r>
            <a:r>
              <a:rPr lang="ru-RU" sz="2000" dirty="0" smtClean="0"/>
              <a:t>11 </a:t>
            </a:r>
            <a:r>
              <a:rPr lang="ru-RU" sz="2000" dirty="0" smtClean="0"/>
              <a:t>ноября </a:t>
            </a:r>
            <a:r>
              <a:rPr lang="ru-RU" sz="2000" dirty="0" smtClean="0"/>
              <a:t>1985 года,</a:t>
            </a:r>
            <a:r>
              <a:rPr lang="ru-RU" sz="2000" dirty="0" smtClean="0"/>
              <a:t> </a:t>
            </a:r>
            <a:r>
              <a:rPr lang="ru-RU" sz="2000" dirty="0" smtClean="0"/>
              <a:t>город Чусовой</a:t>
            </a:r>
            <a:r>
              <a:rPr lang="ru-RU" sz="2000" dirty="0" smtClean="0"/>
              <a:t>, Пермская область— </a:t>
            </a:r>
            <a:r>
              <a:rPr lang="ru-RU" sz="2000" dirty="0" smtClean="0"/>
              <a:t>российский лыжник.</a:t>
            </a:r>
            <a:endParaRPr lang="ru-RU" sz="2000" dirty="0"/>
          </a:p>
        </p:txBody>
      </p:sp>
      <p:pic>
        <p:nvPicPr>
          <p:cNvPr id="1028" name="Picture 4" descr="Mikhail Jun. Devjatiarov Cross-Country World Cup 2012 Queb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028" y="467544"/>
            <a:ext cx="2858316" cy="432048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8640" y="395537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СОЛОМИН </a:t>
            </a:r>
            <a:r>
              <a:rPr lang="ru-RU" sz="2400" dirty="0" smtClean="0">
                <a:solidFill>
                  <a:schemeClr val="accent1"/>
                </a:solidFill>
              </a:rPr>
              <a:t>Василий 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>Анатольевич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656" y="4932040"/>
            <a:ext cx="60486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Боксом начал заниматься в 1969 у заслуженного тренера РСФСР Юрия </a:t>
            </a:r>
            <a:r>
              <a:rPr lang="ru-RU" sz="2000" dirty="0" err="1" smtClean="0"/>
              <a:t>Подшивалова</a:t>
            </a:r>
            <a:r>
              <a:rPr lang="ru-RU" sz="2000" dirty="0" smtClean="0"/>
              <a:t> и через год выиграл юношеское </a:t>
            </a:r>
            <a:r>
              <a:rPr lang="ru-RU" sz="2000" dirty="0" smtClean="0"/>
              <a:t>первенство.</a:t>
            </a:r>
            <a:endParaRPr lang="ru-RU" sz="2000" dirty="0" smtClean="0"/>
          </a:p>
          <a:p>
            <a:r>
              <a:rPr lang="ru-RU" sz="2000" dirty="0" smtClean="0"/>
              <a:t>В 1972 стал чемпионом Европы среди юниоров в легчайшем весе. В 1974 году, удостоен Кубка </a:t>
            </a:r>
            <a:r>
              <a:rPr lang="ru-RU" sz="2000" dirty="0" err="1" smtClean="0"/>
              <a:t>Радьяра</a:t>
            </a:r>
            <a:r>
              <a:rPr lang="ru-RU" sz="2000" dirty="0" smtClean="0"/>
              <a:t> Рассела, как самый техничный боксёр чемпионата Мира по боксу, в Гаване. Четырежды чемпион СССР (1974, 1976 (Свердловск), 1977, 1978). Серебряный призёр чемпионата СССР (1979). Бронзовый призёр Олимпийских игр. На ринге провёл 194 боя и одержал 186 побед.</a:t>
            </a:r>
          </a:p>
          <a:p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0648" y="1187624"/>
            <a:ext cx="2592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</a:t>
            </a:r>
            <a:r>
              <a:rPr lang="ru-RU" sz="2000" dirty="0" smtClean="0"/>
              <a:t>5 января </a:t>
            </a:r>
            <a:r>
              <a:rPr lang="ru-RU" sz="2000" dirty="0" smtClean="0"/>
              <a:t>1953 года в городе </a:t>
            </a:r>
            <a:r>
              <a:rPr lang="ru-RU" sz="2000" dirty="0" smtClean="0"/>
              <a:t> </a:t>
            </a:r>
            <a:r>
              <a:rPr lang="ru-RU" sz="2000" dirty="0" smtClean="0"/>
              <a:t>Пермь.</a:t>
            </a:r>
            <a:r>
              <a:rPr lang="ru-RU" sz="2000" dirty="0" smtClean="0"/>
              <a:t>  </a:t>
            </a:r>
            <a:r>
              <a:rPr lang="ru-RU" sz="2000" dirty="0" smtClean="0"/>
              <a:t>Боксёр, первый</a:t>
            </a:r>
            <a:r>
              <a:rPr lang="ru-RU" sz="2000" dirty="0" smtClean="0"/>
              <a:t> советский чемпион мира и СССР по боксу в лёгком весе (1974, Гавана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pic>
        <p:nvPicPr>
          <p:cNvPr id="26628" name="Picture 4" descr="https://pp.userapi.com/c308826/v308826385/6b80/aex5lWIfo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936" y="971600"/>
            <a:ext cx="3717032" cy="265047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32656" y="3779912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Представитель </a:t>
            </a:r>
            <a:r>
              <a:rPr lang="ru-RU" sz="2000" dirty="0" smtClean="0"/>
              <a:t>древнего </a:t>
            </a:r>
            <a:r>
              <a:rPr lang="ru-RU" sz="2000" dirty="0" smtClean="0"/>
              <a:t>северорусского </a:t>
            </a:r>
            <a:r>
              <a:rPr lang="ru-RU" sz="2000" dirty="0" smtClean="0"/>
              <a:t>рода </a:t>
            </a:r>
            <a:r>
              <a:rPr lang="ru-RU" sz="2000" dirty="0" err="1" smtClean="0"/>
              <a:t>Соломиных</a:t>
            </a:r>
            <a:r>
              <a:rPr lang="ru-RU" sz="2000" dirty="0" smtClean="0"/>
              <a:t>. Заслуженный мастер спорта СССР (1974).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8640" y="395537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АЛИКИН Владимир </a:t>
            </a:r>
            <a:r>
              <a:rPr lang="ru-RU" sz="2400" dirty="0" smtClean="0">
                <a:solidFill>
                  <a:schemeClr val="accent1"/>
                </a:solidFill>
              </a:rPr>
              <a:t>Александрович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/>
            </a:r>
            <a:br>
              <a:rPr lang="ru-RU" sz="2400" dirty="0" smtClean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664" y="5364088"/>
            <a:ext cx="60486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Основные успехи в карьере связаны с Олимпиадой в </a:t>
            </a:r>
            <a:r>
              <a:rPr lang="ru-RU" sz="2000" dirty="0" err="1" smtClean="0"/>
              <a:t>Лэйк-Плэсиде</a:t>
            </a:r>
            <a:r>
              <a:rPr lang="ru-RU" sz="2000" dirty="0" smtClean="0"/>
              <a:t>, где В. </a:t>
            </a:r>
            <a:r>
              <a:rPr lang="ru-RU" sz="2000" dirty="0" err="1" smtClean="0"/>
              <a:t>Аликин</a:t>
            </a:r>
            <a:r>
              <a:rPr lang="ru-RU" sz="2000" dirty="0" smtClean="0"/>
              <a:t> взял серебро в спринте на 10 км (причём бежал с температурой 37,5) и стал чемпионом в эстафете 4х7,5 км (бежал на 1-м этапе, выиграл 11 секунд).</a:t>
            </a:r>
          </a:p>
          <a:p>
            <a:r>
              <a:rPr lang="ru-RU" sz="2000" dirty="0" smtClean="0"/>
              <a:t>4-кратный бронзовый призёр чемпионатов мира: в эстафете 4х7,5 км (1979, 1981, 1982) и в спринте на 10 км (1982). 8-кратный чемпион СССР.</a:t>
            </a:r>
          </a:p>
          <a:p>
            <a:r>
              <a:rPr lang="ru-RU" sz="2000" dirty="0" smtClean="0"/>
              <a:t>С лета 2006 года по 2010 год — старший тренер мужской сборной команды России.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8640" y="1187624"/>
            <a:ext cx="20162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</a:t>
            </a:r>
            <a:r>
              <a:rPr lang="ru-RU" sz="2000" dirty="0" smtClean="0"/>
              <a:t> 20 декабря </a:t>
            </a:r>
            <a:r>
              <a:rPr lang="ru-RU" sz="2000" dirty="0" smtClean="0"/>
              <a:t>1957 года,  в пос</a:t>
            </a:r>
            <a:r>
              <a:rPr lang="ru-RU" sz="2000" dirty="0" smtClean="0"/>
              <a:t>. Новоильинский, </a:t>
            </a:r>
            <a:r>
              <a:rPr lang="ru-RU" sz="2000" dirty="0" err="1" smtClean="0"/>
              <a:t>Нытвенский</a:t>
            </a:r>
            <a:r>
              <a:rPr lang="ru-RU" sz="2000" dirty="0" smtClean="0"/>
              <a:t> район, Пермская область — советский биатлонист и российский тренер по биатлону.</a:t>
            </a:r>
            <a:endParaRPr lang="ru-RU" sz="2000" dirty="0"/>
          </a:p>
        </p:txBody>
      </p:sp>
      <p:pic>
        <p:nvPicPr>
          <p:cNvPr id="27652" name="Picture 4" descr="https://pp.userapi.com/c308826/v308826385/6b8e/pnV5mF4vv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899592"/>
            <a:ext cx="4243329" cy="345638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276872" y="449999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Владимир </a:t>
            </a:r>
            <a:r>
              <a:rPr lang="ru-RU" sz="1400" dirty="0" err="1" smtClean="0"/>
              <a:t>Аликин</a:t>
            </a:r>
            <a:r>
              <a:rPr lang="ru-RU" sz="1400" dirty="0" smtClean="0"/>
              <a:t> (первый слева) с эстафетной командой на Олимпиаде-80 в Лейк-Плэсиде.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0648" y="467544"/>
            <a:ext cx="23042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КЕТОВ Евгений Николаевич </a:t>
            </a:r>
            <a:r>
              <a:rPr lang="ru-RU" sz="2400" dirty="0" smtClean="0"/>
              <a:t>Родился 17 января 1986, город </a:t>
            </a:r>
            <a:r>
              <a:rPr lang="ru-RU" sz="2400" dirty="0" err="1" smtClean="0"/>
              <a:t>Губаха</a:t>
            </a:r>
            <a:r>
              <a:rPr lang="ru-RU" sz="2400" dirty="0" smtClean="0"/>
              <a:t>— российский </a:t>
            </a:r>
          </a:p>
          <a:p>
            <a:r>
              <a:rPr lang="ru-RU" sz="2400" dirty="0" smtClean="0"/>
              <a:t>хоккеист, </a:t>
            </a:r>
          </a:p>
          <a:p>
            <a:r>
              <a:rPr lang="ru-RU" sz="2400" dirty="0" smtClean="0"/>
              <a:t>крайний </a:t>
            </a:r>
            <a:r>
              <a:rPr lang="ru-RU" sz="2000" dirty="0" smtClean="0"/>
              <a:t>нападающий.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0688" y="4716016"/>
            <a:ext cx="56886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Воспитанник пермского</a:t>
            </a:r>
          </a:p>
          <a:p>
            <a:r>
              <a:rPr lang="ru-RU" sz="2200" dirty="0" smtClean="0"/>
              <a:t> хоккея. Заслуженный мастер спорта России (2012</a:t>
            </a:r>
          </a:p>
          <a:p>
            <a:r>
              <a:rPr lang="ru-RU" sz="2200" dirty="0" smtClean="0"/>
              <a:t>В настоящее время является игроком петербургского СКА, выступающего в КХЛ.</a:t>
            </a:r>
          </a:p>
          <a:p>
            <a:r>
              <a:rPr lang="ru-RU" sz="2200" dirty="0" smtClean="0"/>
              <a:t>Серебряный призёр молодёжного чемпионата мира 2006.</a:t>
            </a:r>
          </a:p>
          <a:p>
            <a:r>
              <a:rPr lang="ru-RU" sz="2200" dirty="0" smtClean="0"/>
              <a:t>Обладатель Континентального Кубка 2006.</a:t>
            </a:r>
          </a:p>
          <a:p>
            <a:r>
              <a:rPr lang="ru-RU" sz="2200" dirty="0" smtClean="0"/>
              <a:t>Лучший нападающий Континентального Кубка 2006.</a:t>
            </a:r>
          </a:p>
          <a:p>
            <a:r>
              <a:rPr lang="ru-RU" sz="2200" dirty="0" smtClean="0"/>
              <a:t> Чемпион мира 2012.</a:t>
            </a:r>
          </a:p>
          <a:p>
            <a:r>
              <a:rPr lang="ru-RU" sz="2200" dirty="0" smtClean="0"/>
              <a:t>Обладатель Кубка Гагарина 2015, 2017.</a:t>
            </a:r>
          </a:p>
          <a:p>
            <a:endParaRPr lang="ru-RU" sz="2200" dirty="0"/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888" y="755576"/>
            <a:ext cx="4176463" cy="3689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7" name="Содержимое 4" descr="Томаш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4904" y="1043608"/>
            <a:ext cx="4056992" cy="324036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0648" y="467544"/>
            <a:ext cx="2304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ТОМАШОВА Татьяна Ивановна </a:t>
            </a:r>
            <a:r>
              <a:rPr lang="ru-RU" sz="2000" dirty="0" smtClean="0"/>
              <a:t>(01.07.75) - выпускница Чайковского государственного института физической культуры.</a:t>
            </a:r>
            <a:br>
              <a:rPr lang="ru-RU" sz="2000" dirty="0" smtClean="0"/>
            </a:br>
            <a:r>
              <a:rPr lang="ru-RU" sz="2000" dirty="0" smtClean="0"/>
              <a:t>Заслуженный мастер спорта (легкая атлетика, 1500 м).</a:t>
            </a:r>
            <a:br>
              <a:rPr lang="ru-RU" sz="2000" dirty="0" smtClean="0"/>
            </a:br>
            <a:r>
              <a:rPr lang="ru-RU" sz="2000" dirty="0" smtClean="0"/>
              <a:t>Родилась и живет в Перми.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2696" y="5004048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Серебряный (2004) и бронзовый (2012) призер Олимпийских игр.</a:t>
            </a:r>
          </a:p>
          <a:p>
            <a:r>
              <a:rPr lang="ru-RU" sz="2400" dirty="0" smtClean="0"/>
              <a:t>Чемпионка мира (2003, 2005).</a:t>
            </a:r>
          </a:p>
          <a:p>
            <a:r>
              <a:rPr lang="ru-RU" sz="2400" dirty="0" smtClean="0"/>
              <a:t>Чемпионка Европы (2006). Бронзовый призер чемпионата Европы (2002).</a:t>
            </a:r>
          </a:p>
          <a:p>
            <a:r>
              <a:rPr lang="ru-RU" sz="2400" dirty="0" smtClean="0"/>
              <a:t>Девятикратная чемпионка России (2000-2004) в беге на 1500 м, 1 милю, 5000 м и по шоссе. Чемпионка России (2008 - 1500 м). Бронзовый призер чемпионата России (2012 - 1500 м).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8640" y="46754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ТРЕТЬЯКОВ Александр </a:t>
            </a:r>
            <a:r>
              <a:rPr lang="ru-RU" sz="2400" dirty="0" smtClean="0">
                <a:solidFill>
                  <a:schemeClr val="accent1"/>
                </a:solidFill>
              </a:rPr>
              <a:t>Владимирович</a:t>
            </a:r>
            <a:endParaRPr lang="ru-RU" sz="2400" dirty="0" smtClean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696" y="4788024"/>
            <a:ext cx="5688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Бронзовый призёр олимпийских игр, чемпион мира и неоднократный призёр чемпионатов мира, двукратный чемпион Европы и призёр чемпионата Европы, чемпион мира среди военнослужащих, двукратный чемпион России и неоднократный призёр чемпионатов России. </a:t>
            </a:r>
            <a:r>
              <a:rPr lang="ru-RU" sz="2400" dirty="0" smtClean="0">
                <a:hlinkClick r:id="rId3" tooltip="Заслуженный мастер спорта России"/>
              </a:rPr>
              <a:t>Заслуженный мастер спорта России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3" name="Содержимое 9" descr="637558dcfb1f74db7097a5edc91ba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2896" y="1043608"/>
            <a:ext cx="4034510" cy="32403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88640" y="1619672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1 октября 1972</a:t>
            </a:r>
          </a:p>
          <a:p>
            <a:r>
              <a:rPr lang="ru-RU" sz="2000" dirty="0" smtClean="0"/>
              <a:t>Российский боре </a:t>
            </a:r>
            <a:r>
              <a:rPr lang="ru-RU" sz="2000" dirty="0" err="1" smtClean="0"/>
              <a:t>греко</a:t>
            </a:r>
            <a:r>
              <a:rPr lang="ru-RU" sz="2000" dirty="0" smtClean="0"/>
              <a:t> римского стиля родился </a:t>
            </a:r>
            <a:r>
              <a:rPr lang="ru-RU" sz="2000" dirty="0" smtClean="0"/>
              <a:t>в </a:t>
            </a:r>
            <a:r>
              <a:rPr lang="ru-RU" sz="2000" dirty="0" smtClean="0"/>
              <a:t>городе  </a:t>
            </a:r>
            <a:r>
              <a:rPr lang="ru-RU" sz="2000" dirty="0" smtClean="0"/>
              <a:t>Пермь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64704" y="467544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ДЕМЧЕНКО Альберт Михайлович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696" y="5436096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Заслуженный мастер спорта России, трёхкратный вице-чемпион Олимпийских игр 2006 и 2014 годов, двукратный вице-чемпион мира 2012 года, трёхкратный чемпион Европы (2006, 2010 и 2012), обладатель Кубка мира 2005, многократный чемпион России.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8640" y="1619672"/>
            <a:ext cx="1944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  27 ноября 1971 года, город Чусовой) — российский саночник.</a:t>
            </a:r>
            <a:endParaRPr lang="ru-RU" sz="2000" dirty="0"/>
          </a:p>
        </p:txBody>
      </p:sp>
      <p:pic>
        <p:nvPicPr>
          <p:cNvPr id="1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68" y="1115616"/>
            <a:ext cx="4378569" cy="3672408"/>
          </a:xfrm>
          <a:prstGeom prst="snip2DiagRect">
            <a:avLst>
              <a:gd name="adj1" fmla="val 2399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92696" y="46754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ШУМИЛОВА Екатерина Евгеньевна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696" y="5796136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Серебряный призёр Олимпийских игр 2014 года в женской эстафете. Заслуженный мастер спорта, чемпионка Европы по биатлону 2015 года в гонке преследования, чемпионка России по биатлону 2015 в спринте.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8640" y="1619672"/>
            <a:ext cx="19442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Родилась 25 октября 1986, город Соликамск, Пермская область  - российская </a:t>
            </a:r>
            <a:r>
              <a:rPr lang="ru-RU" sz="2000" dirty="0" err="1" smtClean="0"/>
              <a:t>биатлонистка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1259632"/>
            <a:ext cx="4211959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92696" y="46754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ГАРАНИЧЕВ Евгений Александрович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696" y="579613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Бронзовый призёр зимних Олимпийских игр 2014 года в индивидуальной гонке, заслуженный мастер спорта России, трёхкратный чемпион России, многократный призёр этапов Кубка мира.</a:t>
            </a:r>
          </a:p>
          <a:p>
            <a:r>
              <a:rPr lang="ru-RU" sz="2400" dirty="0" smtClean="0"/>
              <a:t>Российский биатлонист занял шестое место в спринте Чемпионата мира по биатлону 2014/2015.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8640" y="1619672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 13 февраля 1988 г, Новоильинский, Пермская область — российский биатлонист</a:t>
            </a:r>
            <a:endParaRPr lang="ru-RU" sz="2000" dirty="0"/>
          </a:p>
        </p:txBody>
      </p:sp>
      <p:pic>
        <p:nvPicPr>
          <p:cNvPr id="1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03" y="1115617"/>
            <a:ext cx="3604094" cy="4392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0648" y="46754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ЗЫРЯНОВ Константин Георгиев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648" y="5220072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сезоне 2008 года Константин выиграл вместе с «Зенитом» Кубок УЕФА 2007/08, забив гол в финальном матче в Манчестере, а ещё через несколько месяцев и Суперкубок УЕФА 2008.</a:t>
            </a:r>
          </a:p>
          <a:p>
            <a:r>
              <a:rPr lang="ru-RU" sz="2400" dirty="0" smtClean="0"/>
              <a:t>В 2010 году вновь стал чемпионом страны. В 2011 году стал обладателем Суперкубка России по футболу. В 2012 году стал трёхкратным чемпионом России.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0648" y="1259632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  5 октября 1977г,  в городе Пермь — российский футболист, полузащитник</a:t>
            </a:r>
            <a:endParaRPr lang="ru-RU" sz="2000" dirty="0"/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27585"/>
            <a:ext cx="3133576" cy="4194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  <a:softEdge rad="6350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60648" y="2267744"/>
            <a:ext cx="3429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Выпускник пермской футбольной школы «Звезда» . В марте 2007 перешёл в «Зенит», в составе которого стал в том же году чемпионом России и обладателем Суперкубка страны.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0648" y="39553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Татьяна ТОТЬМЯНИНА и Максим МАРИНИН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672" y="529208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Татьяна Ивановна </a:t>
            </a:r>
            <a:r>
              <a:rPr lang="ru-RU" sz="2400" dirty="0" err="1" smtClean="0"/>
              <a:t>Тотьмянина</a:t>
            </a:r>
            <a:r>
              <a:rPr lang="ru-RU" sz="2400" dirty="0" smtClean="0"/>
              <a:t>. Российская фигуристка, олимпийская чемпионка в парном катании (2006) в паре с Максимом Марининым. Двукратная чемпионка мира (2004, 2005), пятикратная чемпионка Европы (2002-2006). Заслуженный мастер спорта РФ</a:t>
            </a:r>
            <a:endParaRPr lang="ru-RU" sz="2400" dirty="0"/>
          </a:p>
        </p:txBody>
      </p:sp>
      <p:pic>
        <p:nvPicPr>
          <p:cNvPr id="2050" name="Picture 2" descr="https://pp.userapi.com/c308826/v308826385/6b9c/11SgeRm_k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960" y="1043608"/>
            <a:ext cx="3501008" cy="350100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60648" y="2699792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Максим родился в Волгограде 23 марта 1977 года. 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0648" y="1547664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Татьяна  родилась в Перми 2 ноября 1981 года.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609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2018-04-07T12:49:42Z</dcterms:created>
  <dcterms:modified xsi:type="dcterms:W3CDTF">2018-04-08T05:54:25Z</dcterms:modified>
</cp:coreProperties>
</file>