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56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718" autoAdjust="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79A93-84FB-46B0-9DF8-87D2194B2B6E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73142-C90D-4844-BCD7-8798C6C923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79A93-84FB-46B0-9DF8-87D2194B2B6E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73142-C90D-4844-BCD7-8798C6C923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79A93-84FB-46B0-9DF8-87D2194B2B6E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73142-C90D-4844-BCD7-8798C6C923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79A93-84FB-46B0-9DF8-87D2194B2B6E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73142-C90D-4844-BCD7-8798C6C923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79A93-84FB-46B0-9DF8-87D2194B2B6E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73142-C90D-4844-BCD7-8798C6C923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79A93-84FB-46B0-9DF8-87D2194B2B6E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73142-C90D-4844-BCD7-8798C6C923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79A93-84FB-46B0-9DF8-87D2194B2B6E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73142-C90D-4844-BCD7-8798C6C923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79A93-84FB-46B0-9DF8-87D2194B2B6E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73142-C90D-4844-BCD7-8798C6C923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79A93-84FB-46B0-9DF8-87D2194B2B6E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73142-C90D-4844-BCD7-8798C6C923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79A93-84FB-46B0-9DF8-87D2194B2B6E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73142-C90D-4844-BCD7-8798C6C923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79A93-84FB-46B0-9DF8-87D2194B2B6E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73142-C90D-4844-BCD7-8798C6C923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79A93-84FB-46B0-9DF8-87D2194B2B6E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773142-C90D-4844-BCD7-8798C6C9233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4282" y="214290"/>
            <a:ext cx="8786874" cy="624786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родовом имении Некрасовых, в селе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Грешнево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в 20 км от Ярославля сейчас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 располагается дом-музей поэта, где сохранились личные вещи Николая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Алексеевича и его родителей. Все так же, как было в начале 19 века.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Самым сильным увлечением была охота. Однажды за день он 18 раз упал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 лошади, зато больше никогда не боялся лошадей. Охота была для него не только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забавой, но и способом знакомиться с народом.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После одного из таких путешествий появилось стихотворение «Крестьянские дети».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детстве Некрасов всё свободное время проводил среди крестьянских ребятишек.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Он общался с ними как с равными. Он вместе с ребятами ходил в лес, на речку.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Поэтому уже с ранних лет Некрасову хорошо была знакома жизнь деревенских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ребят. “Крестьянские дети” – одно из любимых стихотворений Н.А.Некрасова,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занимает особое место в ряду стихотворений, посвященных детям.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Сразу же надо отметить, что “Крестьянские дети” появились на свет в 1861г.,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год отмены крепостного права. Возможно, не случайно, что Некрасов пишет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“год надежд” о детях — будущем России.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9144000" cy="667875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Деление текста на части и план.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1.Охотник рад возвращению в родную деревню.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2.Деревенские ребятишки разглядывают незнакомого барина.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3.Воспоминания охотника о детстве, забавах с крестьянскими детьми.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4.Раздумья о детском труде.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5.Встреча поэта с «мужичком» </a:t>
            </a:r>
            <a:r>
              <a:rPr lang="ru-RU" sz="3600" i="1" dirty="0" err="1" smtClean="0">
                <a:latin typeface="Times New Roman" pitchFamily="18" charset="0"/>
                <a:cs typeface="Times New Roman" pitchFamily="18" charset="0"/>
              </a:rPr>
              <a:t>Власом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6.Представление </a:t>
            </a:r>
            <a:r>
              <a:rPr lang="ru-RU" sz="3600" i="1" dirty="0" err="1" smtClean="0">
                <a:latin typeface="Times New Roman" pitchFamily="18" charset="0"/>
                <a:cs typeface="Times New Roman" pitchFamily="18" charset="0"/>
              </a:rPr>
              <a:t>Фингала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 для деревенских зрителей.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7. Гроза разлучает с крестьянскими детьми.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214290"/>
            <a:ext cx="9144000" cy="1477328"/>
          </a:xfrm>
          <a:prstGeom prst="rect">
            <a:avLst/>
          </a:prstGeom>
          <a:solidFill>
            <a:schemeClr val="bg1"/>
          </a:solidFill>
          <a:ln w="9525">
            <a:solidFill>
              <a:srgbClr val="00B05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Ответьте на вопросы, найдите в тексте слова для ответа.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чего начинается стихотворение? 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 определить, что автор доволен ночлегом?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каким чувством автор описывает детей?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Какие слова использует для их описания? 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785927"/>
            <a:ext cx="9144000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2.Прочитайте ,как актеры, по ролям отрывок, когда дети рассматривают автора, и ответьте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 вопросы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какую оценку дали дети охотнику? Каким он им показался?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0" y="3143248"/>
            <a:ext cx="9144000" cy="923330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3,4.Прочитайте отрывок со слов «О, милые плуты!» до слов  «Ух, жарко!..</a:t>
            </a:r>
          </a:p>
          <a:p>
            <a:r>
              <a:rPr lang="ru-RU" dirty="0" smtClean="0"/>
              <a:t>Найдите в этом отрывке, каким трудом занимаются крестьянские дети и как они отдыхают.</a:t>
            </a:r>
          </a:p>
          <a:p>
            <a:r>
              <a:rPr lang="ru-RU" dirty="0" smtClean="0"/>
              <a:t>Ответьте на вопрос 4 на </a:t>
            </a:r>
            <a:r>
              <a:rPr lang="ru-RU" dirty="0" err="1" smtClean="0"/>
              <a:t>стр</a:t>
            </a:r>
            <a:r>
              <a:rPr lang="ru-RU" dirty="0" smtClean="0"/>
              <a:t> учебника 186.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0" y="4286256"/>
            <a:ext cx="9144000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5.Прочитайте выразительно  сценку встречи автора с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Власом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/>
              <a:t>Подумайте, как сам ребенок относится к </a:t>
            </a:r>
            <a:r>
              <a:rPr lang="ru-RU" dirty="0" err="1" smtClean="0"/>
              <a:t>тому,ч</a:t>
            </a:r>
            <a:r>
              <a:rPr lang="ru-RU" dirty="0" smtClean="0"/>
              <a:t> то  он делает?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0" y="5214950"/>
            <a:ext cx="9144000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Почему труд оборачивается к Ванюше сначала “нарядной своей стороной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”? Найдите в  тексте всё об этом.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 как же выглядит  другая сторона, «тяжелая»?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Найдите в тексте.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285728"/>
            <a:ext cx="85011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Сделайте выводы о жизни крестьянских детей.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 автор относится к ним?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хотел рассказать автор о них?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 чем это стихотворение?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2999" y="1928802"/>
            <a:ext cx="882671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Домашнее задание.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Рассмотрите на следующем слайде репродукцию картины и ответьте  на вопрос: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Чем эта картина перекликается со стихотворением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Н.А. Некрасова «Крестьянские дети»?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42852"/>
            <a:ext cx="7772400" cy="714380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Репродукция картины В.Маковского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«Игра в бабки»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2357430"/>
            <a:ext cx="6400800" cy="17526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игра в бабки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1000108"/>
            <a:ext cx="8643998" cy="563663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55</TotalTime>
  <Words>211</Words>
  <Application>Microsoft Office PowerPoint</Application>
  <PresentationFormat>Экран (4:3)</PresentationFormat>
  <Paragraphs>45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Репродукция картины В.Маковского  «Игра в бабки»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Репродукция картины В.Маковского  «Игра в бабки»</dc:title>
  <dc:creator>Ольга</dc:creator>
  <cp:lastModifiedBy>Ольга</cp:lastModifiedBy>
  <cp:revision>10</cp:revision>
  <dcterms:created xsi:type="dcterms:W3CDTF">2020-12-15T15:07:41Z</dcterms:created>
  <dcterms:modified xsi:type="dcterms:W3CDTF">2020-12-15T16:22:57Z</dcterms:modified>
</cp:coreProperties>
</file>