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59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Рисунок 7" descr="0_6fc6a_ba5d7a58_XL.png"/>
          <p:cNvPicPr>
            <a:picLocks noChangeAspect="1"/>
          </p:cNvPicPr>
          <p:nvPr/>
        </p:nvPicPr>
        <p:blipFill>
          <a:blip r:embed="rId5"/>
          <a:srcRect l="9142" t="3801" r="4335" b="8002"/>
          <a:stretch>
            <a:fillRect/>
          </a:stretch>
        </p:blipFill>
        <p:spPr bwMode="auto">
          <a:xfrm>
            <a:off x="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38113"/>
            <a:ext cx="8786813" cy="50482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рямоугольник 11"/>
          <p:cNvSpPr>
            <a:spLocks noChangeArrowheads="1"/>
          </p:cNvSpPr>
          <p:nvPr/>
        </p:nvSpPr>
        <p:spPr bwMode="auto">
          <a:xfrm>
            <a:off x="857250" y="642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3" y="1428750"/>
            <a:ext cx="8786812" cy="504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Уменьши  число на 1, сколько стало?</a:t>
            </a:r>
          </a:p>
        </p:txBody>
      </p:sp>
      <p:sp>
        <p:nvSpPr>
          <p:cNvPr id="2055" name="Прямоугольник 33"/>
          <p:cNvSpPr>
            <a:spLocks noChangeArrowheads="1"/>
          </p:cNvSpPr>
          <p:nvPr/>
        </p:nvSpPr>
        <p:spPr bwMode="auto">
          <a:xfrm>
            <a:off x="1857375" y="1714500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57" name="Прямоугольник 35"/>
          <p:cNvSpPr>
            <a:spLocks noChangeArrowheads="1"/>
          </p:cNvSpPr>
          <p:nvPr/>
        </p:nvSpPr>
        <p:spPr bwMode="auto">
          <a:xfrm>
            <a:off x="2857500" y="1643063"/>
            <a:ext cx="607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	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4	6	9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2428875"/>
            <a:ext cx="9144000" cy="50482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Уменьши число на 2 и скажи, сколько стало?</a:t>
            </a:r>
          </a:p>
        </p:txBody>
      </p:sp>
      <p:sp>
        <p:nvSpPr>
          <p:cNvPr id="2059" name="Прямоугольник 37"/>
          <p:cNvSpPr>
            <a:spLocks noChangeArrowheads="1"/>
          </p:cNvSpPr>
          <p:nvPr/>
        </p:nvSpPr>
        <p:spPr bwMode="auto">
          <a:xfrm>
            <a:off x="1714500" y="2714625"/>
            <a:ext cx="877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61" name="Прямоугольник 40"/>
          <p:cNvSpPr>
            <a:spLocks noChangeArrowheads="1"/>
          </p:cNvSpPr>
          <p:nvPr/>
        </p:nvSpPr>
        <p:spPr bwMode="auto">
          <a:xfrm>
            <a:off x="2857500" y="27146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313" y="3429000"/>
            <a:ext cx="8929687" cy="5048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Увеличь число на 2 и скажи, сколько стало?</a:t>
            </a:r>
          </a:p>
        </p:txBody>
      </p:sp>
      <p:sp>
        <p:nvSpPr>
          <p:cNvPr id="2063" name="Прямоугольник 42"/>
          <p:cNvSpPr>
            <a:spLocks noChangeArrowheads="1"/>
          </p:cNvSpPr>
          <p:nvPr/>
        </p:nvSpPr>
        <p:spPr bwMode="auto">
          <a:xfrm>
            <a:off x="1857375" y="3714750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64" name="Прямоугольник 43"/>
          <p:cNvSpPr>
            <a:spLocks noChangeArrowheads="1"/>
          </p:cNvSpPr>
          <p:nvPr/>
        </p:nvSpPr>
        <p:spPr bwMode="auto">
          <a:xfrm>
            <a:off x="2857500" y="3786188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66" name="Прямоугольник 43"/>
          <p:cNvSpPr>
            <a:spLocks noChangeArrowheads="1"/>
          </p:cNvSpPr>
          <p:nvPr/>
        </p:nvSpPr>
        <p:spPr bwMode="auto">
          <a:xfrm>
            <a:off x="3786188" y="3786188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67" name="Прямоугольник 43"/>
          <p:cNvSpPr>
            <a:spLocks noChangeArrowheads="1"/>
          </p:cNvSpPr>
          <p:nvPr/>
        </p:nvSpPr>
        <p:spPr bwMode="auto">
          <a:xfrm>
            <a:off x="4786313" y="3714750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68" name="Прямоугольник 43"/>
          <p:cNvSpPr>
            <a:spLocks noChangeArrowheads="1"/>
          </p:cNvSpPr>
          <p:nvPr/>
        </p:nvSpPr>
        <p:spPr bwMode="auto">
          <a:xfrm>
            <a:off x="5786438" y="3786188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69" name="Прямоугольник 43"/>
          <p:cNvSpPr>
            <a:spLocks noChangeArrowheads="1"/>
          </p:cNvSpPr>
          <p:nvPr/>
        </p:nvSpPr>
        <p:spPr bwMode="auto">
          <a:xfrm>
            <a:off x="6786563" y="3786188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71" name="Прямоугольник 43"/>
          <p:cNvSpPr>
            <a:spLocks noChangeArrowheads="1"/>
          </p:cNvSpPr>
          <p:nvPr/>
        </p:nvSpPr>
        <p:spPr bwMode="auto">
          <a:xfrm>
            <a:off x="3857625" y="27146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72" name="Прямоугольник 43"/>
          <p:cNvSpPr>
            <a:spLocks noChangeArrowheads="1"/>
          </p:cNvSpPr>
          <p:nvPr/>
        </p:nvSpPr>
        <p:spPr bwMode="auto">
          <a:xfrm>
            <a:off x="4786313" y="27146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73" name="Прямоугольник 43"/>
          <p:cNvSpPr>
            <a:spLocks noChangeArrowheads="1"/>
          </p:cNvSpPr>
          <p:nvPr/>
        </p:nvSpPr>
        <p:spPr bwMode="auto">
          <a:xfrm>
            <a:off x="5786438" y="27146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074" name="Прямоугольник 43"/>
          <p:cNvSpPr>
            <a:spLocks noChangeArrowheads="1"/>
          </p:cNvSpPr>
          <p:nvPr/>
        </p:nvSpPr>
        <p:spPr bwMode="auto">
          <a:xfrm>
            <a:off x="6786563" y="27146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4622800"/>
            <a:ext cx="9144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21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8247" t="2483" b="78075"/>
          <a:stretch>
            <a:fillRect/>
          </a:stretch>
        </p:blipFill>
        <p:spPr bwMode="auto">
          <a:xfrm>
            <a:off x="857250" y="285750"/>
            <a:ext cx="7429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857250" y="3357563"/>
            <a:ext cx="142875" cy="142875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86438" y="3357563"/>
            <a:ext cx="142875" cy="142875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688" y="3429000"/>
            <a:ext cx="4929187" cy="1588"/>
          </a:xfrm>
          <a:prstGeom prst="line">
            <a:avLst/>
          </a:prstGeom>
          <a:ln w="635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57250" y="4357688"/>
            <a:ext cx="142875" cy="1428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14938" y="4429125"/>
            <a:ext cx="142875" cy="1428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>
            <a:endCxn id="8" idx="1"/>
          </p:cNvCxnSpPr>
          <p:nvPr/>
        </p:nvCxnSpPr>
        <p:spPr>
          <a:xfrm>
            <a:off x="928688" y="4429125"/>
            <a:ext cx="4306887" cy="2063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786563" y="3429000"/>
            <a:ext cx="1643062" cy="500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00FF"/>
                </a:solidFill>
              </a:rPr>
              <a:t>10 см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86563" y="4500563"/>
            <a:ext cx="1428750" cy="500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00FF"/>
                </a:solidFill>
              </a:rPr>
              <a:t>9 см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857250" y="542925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86313" y="542925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endCxn id="15" idx="2"/>
          </p:cNvCxnSpPr>
          <p:nvPr/>
        </p:nvCxnSpPr>
        <p:spPr>
          <a:xfrm>
            <a:off x="1428750" y="5500688"/>
            <a:ext cx="3357563" cy="158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786563" y="5572125"/>
            <a:ext cx="1428750" cy="500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00FF"/>
                </a:solidFill>
              </a:rPr>
              <a:t>8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8247" t="23502" b="54951"/>
          <a:stretch>
            <a:fillRect/>
          </a:stretch>
        </p:blipFill>
        <p:spPr bwMode="auto">
          <a:xfrm>
            <a:off x="428625" y="357188"/>
            <a:ext cx="81549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0"/>
            <a:ext cx="8356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786050" y="500042"/>
            <a:ext cx="300039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42910" y="928670"/>
            <a:ext cx="135732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57422" y="1285860"/>
            <a:ext cx="13573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429520" y="3786190"/>
            <a:ext cx="92869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4143380"/>
            <a:ext cx="121444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86116" y="928670"/>
            <a:ext cx="135732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5008" y="3786190"/>
            <a:ext cx="2857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00826" y="4143380"/>
            <a:ext cx="178595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57488" y="4143380"/>
            <a:ext cx="1928826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00298" y="4500570"/>
            <a:ext cx="857256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171" t="23170" r="79358" b="61649"/>
          <a:stretch>
            <a:fillRect/>
          </a:stretch>
        </p:blipFill>
        <p:spPr bwMode="auto">
          <a:xfrm>
            <a:off x="428625" y="357188"/>
            <a:ext cx="21177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171" t="39075" r="79358" b="45023"/>
          <a:stretch>
            <a:fillRect/>
          </a:stretch>
        </p:blipFill>
        <p:spPr bwMode="auto">
          <a:xfrm>
            <a:off x="2286000" y="357188"/>
            <a:ext cx="20224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171" t="54977" r="79358" b="29842"/>
          <a:stretch>
            <a:fillRect/>
          </a:stretch>
        </p:blipFill>
        <p:spPr bwMode="auto">
          <a:xfrm>
            <a:off x="4071938" y="357188"/>
            <a:ext cx="2190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171" t="70882" r="79358" b="13939"/>
          <a:stretch>
            <a:fillRect/>
          </a:stretch>
        </p:blipFill>
        <p:spPr bwMode="auto">
          <a:xfrm>
            <a:off x="6286500" y="357188"/>
            <a:ext cx="22145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image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8247" t="45512" b="38763"/>
          <a:stretch>
            <a:fillRect/>
          </a:stretch>
        </p:blipFill>
        <p:spPr bwMode="auto">
          <a:xfrm>
            <a:off x="428625" y="2357438"/>
            <a:ext cx="8286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mage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77766" t="9991" b="65865"/>
          <a:stretch>
            <a:fillRect/>
          </a:stretch>
        </p:blipFill>
        <p:spPr bwMode="auto">
          <a:xfrm>
            <a:off x="2286000" y="428625"/>
            <a:ext cx="3944938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age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7356" t="53284" r="29588" b="8418"/>
          <a:stretch>
            <a:fillRect/>
          </a:stretch>
        </p:blipFill>
        <p:spPr bwMode="auto">
          <a:xfrm>
            <a:off x="500063" y="428625"/>
            <a:ext cx="8001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8</cp:revision>
  <dcterms:created xsi:type="dcterms:W3CDTF">2018-12-09T18:00:12Z</dcterms:created>
  <dcterms:modified xsi:type="dcterms:W3CDTF">2020-04-12T17:04:49Z</dcterms:modified>
</cp:coreProperties>
</file>