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C29B-DC72-4E8A-89FE-7F835C8B1591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35DB-DC05-448C-8D0D-25B59999F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C29B-DC72-4E8A-89FE-7F835C8B1591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35DB-DC05-448C-8D0D-25B59999F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C29B-DC72-4E8A-89FE-7F835C8B1591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35DB-DC05-448C-8D0D-25B59999F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C29B-DC72-4E8A-89FE-7F835C8B1591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35DB-DC05-448C-8D0D-25B59999F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C29B-DC72-4E8A-89FE-7F835C8B1591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35DB-DC05-448C-8D0D-25B59999F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C29B-DC72-4E8A-89FE-7F835C8B1591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35DB-DC05-448C-8D0D-25B59999F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C29B-DC72-4E8A-89FE-7F835C8B1591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35DB-DC05-448C-8D0D-25B59999F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C29B-DC72-4E8A-89FE-7F835C8B1591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35DB-DC05-448C-8D0D-25B59999F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C29B-DC72-4E8A-89FE-7F835C8B1591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35DB-DC05-448C-8D0D-25B59999F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C29B-DC72-4E8A-89FE-7F835C8B1591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35DB-DC05-448C-8D0D-25B59999F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C29B-DC72-4E8A-89FE-7F835C8B1591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35DB-DC05-448C-8D0D-25B59999F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5C29B-DC72-4E8A-89FE-7F835C8B1591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135DB-DC05-448C-8D0D-25B59999FC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b="1" dirty="0"/>
              <a:t>Used to</a:t>
            </a:r>
            <a:br>
              <a:rPr lang="en-US" sz="6000" b="1" dirty="0"/>
            </a:b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Spotlight 7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dirty="0"/>
              <a:t>Конструкция </a:t>
            </a:r>
            <a:r>
              <a:rPr lang="ru-RU" b="1" dirty="0" err="1">
                <a:solidFill>
                  <a:srgbClr val="FF0000"/>
                </a:solidFill>
              </a:rPr>
              <a:t>used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to</a:t>
            </a:r>
            <a:r>
              <a:rPr lang="ru-RU" b="1" dirty="0">
                <a:solidFill>
                  <a:srgbClr val="FF0000"/>
                </a:solidFill>
              </a:rPr>
              <a:t> </a:t>
            </a:r>
            <a:r>
              <a:rPr lang="ru-RU" dirty="0"/>
              <a:t>используется для выражения повторяющихся действий в прошлом. </a:t>
            </a:r>
            <a:r>
              <a:rPr lang="ru-RU" b="1" dirty="0" err="1">
                <a:solidFill>
                  <a:srgbClr val="FF0000"/>
                </a:solidFill>
              </a:rPr>
              <a:t>Used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to</a:t>
            </a:r>
            <a:r>
              <a:rPr lang="ru-RU" b="1" dirty="0"/>
              <a:t> </a:t>
            </a:r>
            <a:r>
              <a:rPr lang="ru-RU" dirty="0"/>
              <a:t>имеет только одну форму прошедшего времени и не используется в других временах. Значение конструкции </a:t>
            </a:r>
            <a:r>
              <a:rPr lang="ru-RU" b="1" dirty="0" err="1">
                <a:solidFill>
                  <a:srgbClr val="FF0000"/>
                </a:solidFill>
              </a:rPr>
              <a:t>used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to</a:t>
            </a:r>
            <a:r>
              <a:rPr lang="ru-RU" dirty="0"/>
              <a:t> может выражаться словами «</a:t>
            </a:r>
            <a:r>
              <a:rPr lang="ru-RU" b="1" dirty="0"/>
              <a:t>раньше</a:t>
            </a:r>
            <a:r>
              <a:rPr lang="ru-RU" dirty="0"/>
              <a:t>», «</a:t>
            </a:r>
            <a:r>
              <a:rPr lang="ru-RU" b="1" dirty="0"/>
              <a:t>прежде</a:t>
            </a:r>
            <a:r>
              <a:rPr lang="ru-RU" dirty="0"/>
              <a:t>», «</a:t>
            </a:r>
            <a:r>
              <a:rPr lang="ru-RU" b="1" dirty="0"/>
              <a:t>раньше</a:t>
            </a:r>
            <a:r>
              <a:rPr lang="ru-RU" dirty="0"/>
              <a:t> </a:t>
            </a:r>
            <a:r>
              <a:rPr lang="ru-RU" b="1" dirty="0"/>
              <a:t>обычно</a:t>
            </a:r>
            <a:r>
              <a:rPr lang="ru-RU" dirty="0"/>
              <a:t>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ru-RU" b="1" dirty="0" smtClean="0"/>
              <a:t>Утвердительное предложение </a:t>
            </a:r>
            <a:r>
              <a:rPr lang="ru-RU" dirty="0" smtClean="0"/>
              <a:t>образуется с помощью конструкции </a:t>
            </a:r>
            <a:r>
              <a:rPr lang="ru-RU" b="1" dirty="0" err="1" smtClean="0">
                <a:solidFill>
                  <a:srgbClr val="FF0000"/>
                </a:solidFill>
              </a:rPr>
              <a:t>used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to</a:t>
            </a:r>
            <a:r>
              <a:rPr lang="ru-RU" dirty="0" smtClean="0"/>
              <a:t> и простого инфинитива (первой формы) смыслового глагола.</a:t>
            </a:r>
          </a:p>
          <a:p>
            <a:pPr fontAlgn="base"/>
            <a:r>
              <a:rPr lang="en-US" i="1" dirty="0" smtClean="0"/>
              <a:t>I</a:t>
            </a:r>
            <a:r>
              <a:rPr lang="en-US" i="1" dirty="0"/>
              <a:t> </a:t>
            </a:r>
            <a:r>
              <a:rPr lang="en-US" b="1" i="1" dirty="0"/>
              <a:t>used to</a:t>
            </a:r>
            <a:r>
              <a:rPr lang="en-US" i="1" dirty="0"/>
              <a:t> get up at 6 a.m. when I was 20. – </a:t>
            </a:r>
            <a:r>
              <a:rPr lang="ru-RU" i="1" dirty="0"/>
              <a:t>Раньше я вставал в 6 утра, когда мне было 20.</a:t>
            </a:r>
            <a:endParaRPr lang="ru-RU" dirty="0"/>
          </a:p>
          <a:p>
            <a:pPr fontAlgn="base"/>
            <a:r>
              <a:rPr lang="en-US" i="1" dirty="0"/>
              <a:t>Kate </a:t>
            </a:r>
            <a:r>
              <a:rPr lang="en-US" b="1" i="1" dirty="0"/>
              <a:t>used to</a:t>
            </a:r>
            <a:r>
              <a:rPr lang="en-US" i="1" dirty="0"/>
              <a:t> go to school by bike. – </a:t>
            </a:r>
            <a:r>
              <a:rPr lang="ru-RU" i="1" dirty="0" err="1"/>
              <a:t>Кэйт</a:t>
            </a:r>
            <a:r>
              <a:rPr lang="ru-RU" i="1" dirty="0"/>
              <a:t> обычно ездила в школу на велосипеде.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b="1" dirty="0"/>
              <a:t>Отрицательное предложение</a:t>
            </a:r>
            <a:r>
              <a:rPr lang="ru-RU" dirty="0"/>
              <a:t> образуется с помощью вспомогательного глагола </a:t>
            </a:r>
            <a:r>
              <a:rPr lang="ru-RU" b="1" dirty="0" err="1">
                <a:solidFill>
                  <a:srgbClr val="FF0000"/>
                </a:solidFill>
              </a:rPr>
              <a:t>did</a:t>
            </a:r>
            <a:r>
              <a:rPr lang="ru-RU" dirty="0"/>
              <a:t> (форма прошедшего времени от</a:t>
            </a:r>
            <a:r>
              <a:rPr lang="ru-RU" b="1" dirty="0"/>
              <a:t> </a:t>
            </a:r>
            <a:r>
              <a:rPr lang="ru-RU" b="1" dirty="0" err="1"/>
              <a:t>do</a:t>
            </a:r>
            <a:r>
              <a:rPr lang="ru-RU" dirty="0"/>
              <a:t>), после которого используется </a:t>
            </a:r>
            <a:r>
              <a:rPr lang="ru-RU" b="1" dirty="0" err="1">
                <a:solidFill>
                  <a:srgbClr val="FF0000"/>
                </a:solidFill>
              </a:rPr>
              <a:t>use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to</a:t>
            </a:r>
            <a:r>
              <a:rPr lang="ru-RU" b="1" dirty="0"/>
              <a:t> </a:t>
            </a:r>
            <a:r>
              <a:rPr lang="ru-RU" dirty="0"/>
              <a:t>в форме настоящего времени и простой инфинитив смыслового глагола.</a:t>
            </a:r>
          </a:p>
          <a:p>
            <a:pPr fontAlgn="base"/>
            <a:r>
              <a:rPr lang="ru-RU" i="1" dirty="0"/>
              <a:t>I </a:t>
            </a:r>
            <a:r>
              <a:rPr lang="ru-RU" b="1" i="1" dirty="0" err="1"/>
              <a:t>didn’t</a:t>
            </a:r>
            <a:r>
              <a:rPr lang="ru-RU" b="1" i="1" dirty="0"/>
              <a:t> </a:t>
            </a:r>
            <a:r>
              <a:rPr lang="ru-RU" b="1" i="1" dirty="0" err="1"/>
              <a:t>use</a:t>
            </a:r>
            <a:r>
              <a:rPr lang="ru-RU" b="1" i="1" dirty="0"/>
              <a:t> </a:t>
            </a:r>
            <a:r>
              <a:rPr lang="ru-RU" i="1" dirty="0" err="1"/>
              <a:t>to</a:t>
            </a:r>
            <a:r>
              <a:rPr lang="ru-RU" i="1" dirty="0"/>
              <a:t> </a:t>
            </a:r>
            <a:r>
              <a:rPr lang="ru-RU" i="1" dirty="0" err="1"/>
              <a:t>learn</a:t>
            </a:r>
            <a:r>
              <a:rPr lang="ru-RU" i="1" dirty="0"/>
              <a:t> </a:t>
            </a:r>
            <a:r>
              <a:rPr lang="ru-RU" i="1" dirty="0" err="1"/>
              <a:t>French</a:t>
            </a:r>
            <a:r>
              <a:rPr lang="ru-RU" i="1" dirty="0"/>
              <a:t>. – Раньше я не учил французский.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ru-RU" b="1" dirty="0">
                <a:solidFill>
                  <a:srgbClr val="FF0000"/>
                </a:solidFill>
              </a:rPr>
              <a:t>Вопросительное предложение</a:t>
            </a:r>
            <a:r>
              <a:rPr lang="ru-RU" dirty="0"/>
              <a:t> с </a:t>
            </a:r>
            <a:r>
              <a:rPr lang="ru-RU" b="1" dirty="0" err="1">
                <a:solidFill>
                  <a:srgbClr val="FF0000"/>
                </a:solidFill>
              </a:rPr>
              <a:t>used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to</a:t>
            </a:r>
            <a:r>
              <a:rPr lang="ru-RU" dirty="0"/>
              <a:t> образуется с помощью вспомогательного глагола </a:t>
            </a:r>
            <a:r>
              <a:rPr lang="ru-RU" b="1" dirty="0" err="1"/>
              <a:t>did</a:t>
            </a:r>
            <a:r>
              <a:rPr lang="ru-RU" dirty="0"/>
              <a:t> (форма прошедшего времени от</a:t>
            </a:r>
            <a:r>
              <a:rPr lang="ru-RU" b="1" dirty="0"/>
              <a:t> </a:t>
            </a:r>
            <a:r>
              <a:rPr lang="ru-RU" b="1" dirty="0" err="1"/>
              <a:t>do</a:t>
            </a:r>
            <a:r>
              <a:rPr lang="ru-RU" dirty="0"/>
              <a:t>), который выносится в начало предложения. После подлежащего используется </a:t>
            </a:r>
            <a:r>
              <a:rPr lang="ru-RU" b="1" dirty="0" err="1">
                <a:solidFill>
                  <a:srgbClr val="FF0000"/>
                </a:solidFill>
              </a:rPr>
              <a:t>use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to</a:t>
            </a:r>
            <a:r>
              <a:rPr lang="ru-RU" dirty="0"/>
              <a:t> в настоящем времени и инфинитив смыслового глагола.</a:t>
            </a:r>
          </a:p>
          <a:p>
            <a:pPr fontAlgn="base"/>
            <a:r>
              <a:rPr lang="ru-RU" b="1" i="1" dirty="0" err="1"/>
              <a:t>Did</a:t>
            </a:r>
            <a:r>
              <a:rPr lang="ru-RU" b="1" i="1" dirty="0"/>
              <a:t> </a:t>
            </a:r>
            <a:r>
              <a:rPr lang="ru-RU" i="1" dirty="0" err="1">
                <a:solidFill>
                  <a:srgbClr val="FF0000"/>
                </a:solidFill>
              </a:rPr>
              <a:t>you</a:t>
            </a:r>
            <a:r>
              <a:rPr lang="ru-RU" b="1" i="1" dirty="0"/>
              <a:t> </a:t>
            </a:r>
            <a:r>
              <a:rPr lang="ru-RU" b="1" i="1" dirty="0" err="1"/>
              <a:t>use</a:t>
            </a:r>
            <a:r>
              <a:rPr lang="ru-RU" b="1" i="1" dirty="0"/>
              <a:t> </a:t>
            </a:r>
            <a:r>
              <a:rPr lang="ru-RU" i="1" dirty="0" err="1"/>
              <a:t>to</a:t>
            </a:r>
            <a:r>
              <a:rPr lang="ru-RU" i="1" dirty="0"/>
              <a:t> </a:t>
            </a:r>
            <a:r>
              <a:rPr lang="ru-RU" i="1" dirty="0" err="1"/>
              <a:t>ride</a:t>
            </a:r>
            <a:r>
              <a:rPr lang="ru-RU" i="1" dirty="0"/>
              <a:t> </a:t>
            </a:r>
            <a:r>
              <a:rPr lang="ru-RU" i="1" dirty="0" err="1"/>
              <a:t>a</a:t>
            </a:r>
            <a:r>
              <a:rPr lang="ru-RU" i="1" dirty="0"/>
              <a:t> </a:t>
            </a:r>
            <a:r>
              <a:rPr lang="ru-RU" i="1" dirty="0" err="1"/>
              <a:t>bike</a:t>
            </a:r>
            <a:r>
              <a:rPr lang="ru-RU" b="1" i="1" dirty="0"/>
              <a:t>?</a:t>
            </a:r>
            <a:r>
              <a:rPr lang="ru-RU" i="1" dirty="0"/>
              <a:t> – Ты раньше ездил на велосипеде</a:t>
            </a:r>
            <a:r>
              <a:rPr lang="ru-RU" i="1" dirty="0" smtClean="0"/>
              <a:t>?</a:t>
            </a:r>
            <a:r>
              <a:rPr lang="en-US" i="1" dirty="0" smtClean="0"/>
              <a:t> (Yes, </a:t>
            </a:r>
            <a:r>
              <a:rPr lang="en-US" i="1" dirty="0" smtClean="0">
                <a:solidFill>
                  <a:srgbClr val="FF0000"/>
                </a:solidFill>
              </a:rPr>
              <a:t>I</a:t>
            </a:r>
            <a:r>
              <a:rPr lang="en-US" i="1" dirty="0" smtClean="0"/>
              <a:t> did / No</a:t>
            </a:r>
            <a:r>
              <a:rPr lang="en-US" i="1" dirty="0" smtClean="0">
                <a:solidFill>
                  <a:srgbClr val="FF0000"/>
                </a:solidFill>
              </a:rPr>
              <a:t>, I</a:t>
            </a:r>
            <a:r>
              <a:rPr lang="en-US" i="1" dirty="0" smtClean="0"/>
              <a:t> didn’t)</a:t>
            </a:r>
            <a:endParaRPr lang="ru-RU" dirty="0"/>
          </a:p>
          <a:p>
            <a:pPr fontAlgn="base"/>
            <a:r>
              <a:rPr lang="ru-RU" b="1" i="1" dirty="0" err="1"/>
              <a:t>Did</a:t>
            </a:r>
            <a:r>
              <a:rPr lang="ru-RU" i="1" dirty="0"/>
              <a:t> </a:t>
            </a:r>
            <a:r>
              <a:rPr lang="ru-RU" i="1" dirty="0" err="1">
                <a:solidFill>
                  <a:srgbClr val="FF0000"/>
                </a:solidFill>
              </a:rPr>
              <a:t>he</a:t>
            </a:r>
            <a:r>
              <a:rPr lang="ru-RU" i="1" dirty="0">
                <a:solidFill>
                  <a:srgbClr val="FF0000"/>
                </a:solidFill>
              </a:rPr>
              <a:t> </a:t>
            </a:r>
            <a:r>
              <a:rPr lang="ru-RU" b="1" i="1" dirty="0" err="1"/>
              <a:t>use</a:t>
            </a:r>
            <a:r>
              <a:rPr lang="ru-RU" i="1" dirty="0"/>
              <a:t> </a:t>
            </a:r>
            <a:r>
              <a:rPr lang="ru-RU" i="1" dirty="0" err="1"/>
              <a:t>to</a:t>
            </a:r>
            <a:r>
              <a:rPr lang="ru-RU" i="1" dirty="0"/>
              <a:t> </a:t>
            </a:r>
            <a:r>
              <a:rPr lang="ru-RU" i="1" dirty="0" err="1"/>
              <a:t>do</a:t>
            </a:r>
            <a:r>
              <a:rPr lang="ru-RU" i="1" dirty="0"/>
              <a:t> </a:t>
            </a:r>
            <a:r>
              <a:rPr lang="ru-RU" i="1" dirty="0" err="1"/>
              <a:t>sports</a:t>
            </a:r>
            <a:r>
              <a:rPr lang="ru-RU" i="1" dirty="0"/>
              <a:t>? – Он раньше занимался спортом</a:t>
            </a:r>
            <a:r>
              <a:rPr lang="ru-RU" i="1" dirty="0" smtClean="0"/>
              <a:t>?</a:t>
            </a:r>
            <a:r>
              <a:rPr lang="en-US" i="1" dirty="0" smtClean="0"/>
              <a:t> ( Yes, </a:t>
            </a:r>
            <a:r>
              <a:rPr lang="en-US" i="1" dirty="0" smtClean="0">
                <a:solidFill>
                  <a:srgbClr val="FF0000"/>
                </a:solidFill>
              </a:rPr>
              <a:t>he</a:t>
            </a:r>
            <a:r>
              <a:rPr lang="en-US" i="1" dirty="0" smtClean="0"/>
              <a:t>  did. /No, </a:t>
            </a:r>
            <a:r>
              <a:rPr lang="en-US" i="1" dirty="0" smtClean="0">
                <a:solidFill>
                  <a:srgbClr val="FF0000"/>
                </a:solidFill>
              </a:rPr>
              <a:t>he</a:t>
            </a:r>
            <a:r>
              <a:rPr lang="en-US" i="1" dirty="0" smtClean="0"/>
              <a:t> didn</a:t>
            </a:r>
            <a:r>
              <a:rPr lang="en-US" i="1" dirty="0" smtClean="0"/>
              <a:t>’t)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ru-RU" dirty="0"/>
              <a:t>Конструкция </a:t>
            </a:r>
            <a:r>
              <a:rPr lang="ru-RU" b="1" dirty="0" err="1">
                <a:solidFill>
                  <a:srgbClr val="FF0000"/>
                </a:solidFill>
              </a:rPr>
              <a:t>used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to</a:t>
            </a:r>
            <a:r>
              <a:rPr lang="ru-RU" dirty="0"/>
              <a:t> используется для выражения действий, часто происходивших и повторявшихся в прошлом, однако сейчас они не происходят совсем.</a:t>
            </a:r>
          </a:p>
          <a:p>
            <a:pPr fontAlgn="base"/>
            <a:r>
              <a:rPr lang="ru-RU" i="1" dirty="0"/>
              <a:t>I </a:t>
            </a:r>
            <a:r>
              <a:rPr lang="ru-RU" b="1" i="1" dirty="0" err="1"/>
              <a:t>used</a:t>
            </a:r>
            <a:r>
              <a:rPr lang="ru-RU" b="1" i="1" dirty="0"/>
              <a:t> </a:t>
            </a:r>
            <a:r>
              <a:rPr lang="ru-RU" b="1" i="1" dirty="0" err="1"/>
              <a:t>to</a:t>
            </a:r>
            <a:r>
              <a:rPr lang="ru-RU" b="1" i="1" dirty="0"/>
              <a:t> </a:t>
            </a:r>
            <a:r>
              <a:rPr lang="ru-RU" b="1" i="1" dirty="0" err="1"/>
              <a:t>take</a:t>
            </a:r>
            <a:r>
              <a:rPr lang="ru-RU" b="1" i="1" dirty="0"/>
              <a:t> </a:t>
            </a:r>
            <a:r>
              <a:rPr lang="ru-RU" i="1" dirty="0" err="1"/>
              <a:t>a</a:t>
            </a:r>
            <a:r>
              <a:rPr lang="ru-RU" i="1" dirty="0"/>
              <a:t> </a:t>
            </a:r>
            <a:r>
              <a:rPr lang="ru-RU" i="1" dirty="0" err="1"/>
              <a:t>taxi</a:t>
            </a:r>
            <a:r>
              <a:rPr lang="ru-RU" i="1" dirty="0"/>
              <a:t> </a:t>
            </a:r>
            <a:r>
              <a:rPr lang="ru-RU" i="1" dirty="0" err="1"/>
              <a:t>to</a:t>
            </a:r>
            <a:r>
              <a:rPr lang="ru-RU" i="1" dirty="0"/>
              <a:t> </a:t>
            </a:r>
            <a:r>
              <a:rPr lang="ru-RU" i="1" dirty="0" err="1"/>
              <a:t>my</a:t>
            </a:r>
            <a:r>
              <a:rPr lang="ru-RU" i="1" dirty="0"/>
              <a:t> </a:t>
            </a:r>
            <a:r>
              <a:rPr lang="ru-RU" i="1" dirty="0" err="1" smtClean="0"/>
              <a:t>work</a:t>
            </a:r>
            <a:r>
              <a:rPr lang="ru-RU" i="1" dirty="0" smtClean="0"/>
              <a:t> </a:t>
            </a:r>
            <a:r>
              <a:rPr lang="en-US" i="1" dirty="0" smtClean="0"/>
              <a:t>but now I drive my car.</a:t>
            </a:r>
            <a:r>
              <a:rPr lang="ru-RU" i="1" dirty="0"/>
              <a:t> – Раньше я часто ездил на работу на </a:t>
            </a:r>
            <a:r>
              <a:rPr lang="ru-RU" i="1" dirty="0" smtClean="0"/>
              <a:t>такси, а сейчас я езжу на своей машине.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en-US" sz="3100" b="1" dirty="0" smtClean="0"/>
              <a:t>Use the words to write sentences about what you </a:t>
            </a:r>
            <a:r>
              <a:rPr lang="en-US" sz="3100" b="1" dirty="0" smtClean="0">
                <a:solidFill>
                  <a:srgbClr val="FF0000"/>
                </a:solidFill>
              </a:rPr>
              <a:t>used/didn’t use to do </a:t>
            </a:r>
            <a:r>
              <a:rPr lang="en-US" sz="3100" b="1" dirty="0" smtClean="0"/>
              <a:t>when you were six.  </a:t>
            </a:r>
            <a:endParaRPr lang="ru-RU" sz="31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• read comics • play with toys</a:t>
            </a:r>
          </a:p>
          <a:p>
            <a:r>
              <a:rPr lang="en-US" dirty="0" smtClean="0"/>
              <a:t>• go to the park • write stories</a:t>
            </a:r>
          </a:p>
          <a:p>
            <a:r>
              <a:rPr lang="en-US" dirty="0" smtClean="0"/>
              <a:t>• watch cartoons • drive a car</a:t>
            </a:r>
          </a:p>
          <a:p>
            <a:r>
              <a:rPr lang="en-US" dirty="0" smtClean="0"/>
              <a:t>• play hide-and-seek</a:t>
            </a:r>
          </a:p>
          <a:p>
            <a:endParaRPr lang="en-US" dirty="0" smtClean="0"/>
          </a:p>
          <a:p>
            <a:r>
              <a:rPr lang="en-US" i="1" dirty="0" smtClean="0"/>
              <a:t>When I was six, I used to read comics.</a:t>
            </a:r>
          </a:p>
          <a:p>
            <a:r>
              <a:rPr lang="en-US" i="1" dirty="0" smtClean="0"/>
              <a:t>Did you use to read comics when you were six?</a:t>
            </a:r>
          </a:p>
          <a:p>
            <a:r>
              <a:rPr lang="en-US" i="1" dirty="0" smtClean="0"/>
              <a:t>Yes, I did. (No, I didn’t)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70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Used to </vt:lpstr>
      <vt:lpstr>Слайд 2</vt:lpstr>
      <vt:lpstr>Слайд 3</vt:lpstr>
      <vt:lpstr>Слайд 4</vt:lpstr>
      <vt:lpstr>Слайд 5</vt:lpstr>
      <vt:lpstr>Слайд 6</vt:lpstr>
      <vt:lpstr> Use the words to write sentences about what you used/didn’t use to do when you were six. 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Used to </dc:title>
  <dc:creator>Люба</dc:creator>
  <cp:lastModifiedBy>Люба</cp:lastModifiedBy>
  <cp:revision>4</cp:revision>
  <dcterms:created xsi:type="dcterms:W3CDTF">2020-11-26T03:32:35Z</dcterms:created>
  <dcterms:modified xsi:type="dcterms:W3CDTF">2020-11-29T13:29:05Z</dcterms:modified>
</cp:coreProperties>
</file>