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2C65-4752-42DB-AD57-C9ABA4BF8C8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4A2D-96D0-479E-B654-F0246F3FA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64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2C65-4752-42DB-AD57-C9ABA4BF8C8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4A2D-96D0-479E-B654-F0246F3FA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07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2C65-4752-42DB-AD57-C9ABA4BF8C8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4A2D-96D0-479E-B654-F0246F3FA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85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2C65-4752-42DB-AD57-C9ABA4BF8C8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4A2D-96D0-479E-B654-F0246F3FA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765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2C65-4752-42DB-AD57-C9ABA4BF8C8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4A2D-96D0-479E-B654-F0246F3FA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40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2C65-4752-42DB-AD57-C9ABA4BF8C8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4A2D-96D0-479E-B654-F0246F3FA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66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2C65-4752-42DB-AD57-C9ABA4BF8C8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4A2D-96D0-479E-B654-F0246F3FA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230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2C65-4752-42DB-AD57-C9ABA4BF8C8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4A2D-96D0-479E-B654-F0246F3FA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46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2C65-4752-42DB-AD57-C9ABA4BF8C8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4A2D-96D0-479E-B654-F0246F3FA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593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2C65-4752-42DB-AD57-C9ABA4BF8C8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4A2D-96D0-479E-B654-F0246F3FA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142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2C65-4752-42DB-AD57-C9ABA4BF8C8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4A2D-96D0-479E-B654-F0246F3FA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487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C2C65-4752-42DB-AD57-C9ABA4BF8C8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64A2D-96D0-479E-B654-F0246F3FA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521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Способы получения выкроек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Муляжный метод </a:t>
            </a:r>
            <a:br>
              <a:rPr lang="ru-RU" dirty="0" smtClean="0"/>
            </a:br>
            <a:r>
              <a:rPr lang="ru-RU" sz="4000" dirty="0" smtClean="0"/>
              <a:t>(метод наколки)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582" y="1600200"/>
            <a:ext cx="3381836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9658" y="1600200"/>
            <a:ext cx="3395684" cy="4525963"/>
          </a:xfrm>
        </p:spPr>
      </p:pic>
    </p:spTree>
    <p:extLst>
      <p:ext uri="{BB962C8B-B14F-4D97-AF65-F5344CB8AC3E}">
        <p14:creationId xmlns:p14="http://schemas.microsoft.com/office/powerpoint/2010/main" xmlns="" val="10099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измерения фигуры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получения выкройки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Построить самостоятельно</a:t>
            </a:r>
          </a:p>
          <a:p>
            <a:r>
              <a:rPr lang="ru-RU" dirty="0" smtClean="0"/>
              <a:t>Подобрать в журнале мод</a:t>
            </a:r>
          </a:p>
          <a:p>
            <a:r>
              <a:rPr lang="ru-RU" dirty="0" smtClean="0"/>
              <a:t>Купить в интернете</a:t>
            </a:r>
          </a:p>
          <a:p>
            <a:r>
              <a:rPr lang="ru-RU" dirty="0" smtClean="0"/>
              <a:t>Методом наколки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10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журнала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Выбрать модель</a:t>
            </a:r>
          </a:p>
          <a:p>
            <a:endParaRPr lang="ru-RU" dirty="0" smtClean="0"/>
          </a:p>
          <a:p>
            <a:r>
              <a:rPr lang="ru-RU" dirty="0" smtClean="0"/>
              <a:t>Определить размер</a:t>
            </a:r>
          </a:p>
          <a:p>
            <a:endParaRPr lang="ru-RU" dirty="0" smtClean="0"/>
          </a:p>
          <a:p>
            <a:r>
              <a:rPr lang="ru-RU" dirty="0" smtClean="0"/>
              <a:t>Скопировать выкройку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835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</a:t>
            </a:r>
            <a:r>
              <a:rPr lang="en-US" dirty="0" err="1" smtClean="0"/>
              <a:t>Leko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356122"/>
            <a:ext cx="7249071" cy="4770042"/>
          </a:xfrm>
        </p:spPr>
      </p:pic>
    </p:spTree>
    <p:extLst>
      <p:ext uri="{BB962C8B-B14F-4D97-AF65-F5344CB8AC3E}">
        <p14:creationId xmlns:p14="http://schemas.microsoft.com/office/powerpoint/2010/main" xmlns="" val="23892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</a:t>
            </a:r>
            <a:r>
              <a:rPr lang="en-US" dirty="0" err="1" smtClean="0"/>
              <a:t>Leko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2" y="1447800"/>
            <a:ext cx="4484778" cy="43936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1295400"/>
            <a:ext cx="5029200" cy="4455816"/>
          </a:xfrm>
        </p:spPr>
      </p:pic>
    </p:spTree>
    <p:extLst>
      <p:ext uri="{BB962C8B-B14F-4D97-AF65-F5344CB8AC3E}">
        <p14:creationId xmlns:p14="http://schemas.microsoft.com/office/powerpoint/2010/main" xmlns="" val="121021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</a:t>
            </a:r>
            <a:r>
              <a:rPr lang="en-US" dirty="0" err="1" smtClean="0"/>
              <a:t>Leko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184422" cy="492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0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</a:t>
            </a:r>
            <a:r>
              <a:rPr lang="en-US" dirty="0" err="1" smtClean="0"/>
              <a:t>Leko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219199"/>
            <a:ext cx="6335872" cy="5123265"/>
          </a:xfrm>
        </p:spPr>
      </p:pic>
    </p:spTree>
    <p:extLst>
      <p:ext uri="{BB962C8B-B14F-4D97-AF65-F5344CB8AC3E}">
        <p14:creationId xmlns:p14="http://schemas.microsoft.com/office/powerpoint/2010/main" xmlns="" val="8765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Муляжный метод </a:t>
            </a:r>
            <a:br>
              <a:rPr lang="ru-RU" dirty="0" smtClean="0"/>
            </a:br>
            <a:r>
              <a:rPr lang="ru-RU" sz="4000" dirty="0" smtClean="0"/>
              <a:t>(метод наколки)</a:t>
            </a:r>
            <a:endParaRPr lang="ru-RU" sz="4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621" y="1600200"/>
            <a:ext cx="3389757" cy="4525963"/>
          </a:xfr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Метод наколки — создание макета будущего швейного изделия с помощью ткани непосредственно на манекене или фигуре человека</a:t>
            </a:r>
          </a:p>
        </p:txBody>
      </p:sp>
    </p:spTree>
    <p:extLst>
      <p:ext uri="{BB962C8B-B14F-4D97-AF65-F5344CB8AC3E}">
        <p14:creationId xmlns:p14="http://schemas.microsoft.com/office/powerpoint/2010/main" xmlns="" val="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Муляжный метод </a:t>
            </a:r>
            <a:br>
              <a:rPr lang="ru-RU" dirty="0" smtClean="0"/>
            </a:br>
            <a:r>
              <a:rPr lang="ru-RU" sz="4000" dirty="0" smtClean="0"/>
              <a:t>(метод наколки)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978" y="1600200"/>
            <a:ext cx="7744043" cy="4525963"/>
          </a:xfrm>
        </p:spPr>
      </p:pic>
    </p:spTree>
    <p:extLst>
      <p:ext uri="{BB962C8B-B14F-4D97-AF65-F5344CB8AC3E}">
        <p14:creationId xmlns:p14="http://schemas.microsoft.com/office/powerpoint/2010/main" xmlns="" val="15281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44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Способы получения выкроек</vt:lpstr>
      <vt:lpstr>Способы получения выкройки</vt:lpstr>
      <vt:lpstr>Из журнала</vt:lpstr>
      <vt:lpstr>Сайт Leko</vt:lpstr>
      <vt:lpstr>Сайт Leko</vt:lpstr>
      <vt:lpstr>Сайт Leko</vt:lpstr>
      <vt:lpstr>Сайт Leko</vt:lpstr>
      <vt:lpstr>Муляжный метод  (метод наколки)</vt:lpstr>
      <vt:lpstr>Муляжный метод  (метод наколки)</vt:lpstr>
      <vt:lpstr>Муляжный метод  (метод наколки)</vt:lpstr>
      <vt:lpstr>Правила измерения фигуры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получения выкроек</dc:title>
  <dc:creator>User</dc:creator>
  <cp:lastModifiedBy>Комп</cp:lastModifiedBy>
  <cp:revision>8</cp:revision>
  <dcterms:created xsi:type="dcterms:W3CDTF">2020-12-02T17:30:13Z</dcterms:created>
  <dcterms:modified xsi:type="dcterms:W3CDTF">2020-12-04T05:09:36Z</dcterms:modified>
</cp:coreProperties>
</file>