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3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2D55FC-1F35-49C5-A121-57E33148BF41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96F6EBF-4042-4AE7-829F-D935870E4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C-1F35-49C5-A121-57E33148BF41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6EBF-4042-4AE7-829F-D935870E4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C-1F35-49C5-A121-57E33148BF41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6EBF-4042-4AE7-829F-D935870E4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2D55FC-1F35-49C5-A121-57E33148BF41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6EBF-4042-4AE7-829F-D935870E4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2D55FC-1F35-49C5-A121-57E33148BF41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96F6EBF-4042-4AE7-829F-D935870E475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2D55FC-1F35-49C5-A121-57E33148BF41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96F6EBF-4042-4AE7-829F-D935870E4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2D55FC-1F35-49C5-A121-57E33148BF41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96F6EBF-4042-4AE7-829F-D935870E4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C-1F35-49C5-A121-57E33148BF41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6EBF-4042-4AE7-829F-D935870E4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2D55FC-1F35-49C5-A121-57E33148BF41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96F6EBF-4042-4AE7-829F-D935870E4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2D55FC-1F35-49C5-A121-57E33148BF41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96F6EBF-4042-4AE7-829F-D935870E4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2D55FC-1F35-49C5-A121-57E33148BF41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96F6EBF-4042-4AE7-829F-D935870E4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2D55FC-1F35-49C5-A121-57E33148BF41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96F6EBF-4042-4AE7-829F-D935870E4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 Ассирийская</a:t>
            </a:r>
            <a:r>
              <a:rPr lang="en-US" b="1" dirty="0" smtClean="0"/>
              <a:t> </a:t>
            </a:r>
            <a:r>
              <a:rPr lang="ru-RU" b="1" dirty="0" smtClean="0"/>
              <a:t>военная держава</a:t>
            </a:r>
            <a:endParaRPr lang="ru-RU" b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2774"/>
            <a:ext cx="8280920" cy="464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77330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Как изобретение ассирийцев (железо) повлияло на древний мир?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dirty="0" smtClean="0"/>
              <a:t>После изобретения железа изготавливались орудия труда, которыми можно было вырубить лес,  распахивать твердые почвы. Поэтому земледелие стало процветать не только в речных долинах с мягкими почвами, но и в странах с более тяжелыми условиями жизни. </a:t>
            </a:r>
          </a:p>
          <a:p>
            <a:r>
              <a:rPr lang="ru-RU" sz="2400" b="1" dirty="0" smtClean="0"/>
              <a:t>Изменилось вооружение армий, что приводило к жесточайшим войнам, захвату новых территорий, образованию ДЕРЖАВ (больших и сильных государств).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Подводим итог урока.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200" dirty="0" smtClean="0">
                <a:latin typeface="Times New Roman" pitchFamily="18" charset="0"/>
              </a:rPr>
              <a:t>Для чего использовалась железная руда? 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latin typeface="Times New Roman" pitchFamily="18" charset="0"/>
              </a:rPr>
              <a:t>Ассирийское войско считалось самым боеспособным. Почему?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3356992"/>
            <a:ext cx="3384376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ассирия древнос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56992"/>
            <a:ext cx="4572000" cy="31936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7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56176"/>
          </a:xfrm>
        </p:spPr>
        <p:txBody>
          <a:bodyPr/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аси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836712"/>
            <a:ext cx="4069655" cy="15121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41044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Рисунок 5" descr="finik_alfav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5013176"/>
            <a:ext cx="3699347" cy="15876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7" name="Вертикальный свиток 6"/>
          <p:cNvSpPr/>
          <p:nvPr/>
        </p:nvSpPr>
        <p:spPr>
          <a:xfrm>
            <a:off x="251520" y="620688"/>
            <a:ext cx="4320480" cy="1800200"/>
          </a:xfrm>
          <a:prstGeom prst="verticalScroll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dirty="0" smtClean="0"/>
              <a:t>Изобретение, изменившее</a:t>
            </a:r>
          </a:p>
          <a:p>
            <a:pPr lvl="0">
              <a:buNone/>
            </a:pPr>
            <a:r>
              <a:rPr lang="ru-RU" sz="2400" b="1" dirty="0" smtClean="0"/>
              <a:t> древний мир. – 1 ряд</a:t>
            </a:r>
            <a:endParaRPr lang="ru-RU" sz="2400" b="1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251520" y="2780928"/>
            <a:ext cx="4320480" cy="1800200"/>
          </a:xfrm>
          <a:prstGeom prst="verticalScroll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dirty="0" smtClean="0"/>
              <a:t>Ассирийские </a:t>
            </a:r>
          </a:p>
          <a:p>
            <a:pPr lvl="0">
              <a:buNone/>
            </a:pPr>
            <a:r>
              <a:rPr lang="ru-RU" sz="2400" b="1" dirty="0" smtClean="0"/>
              <a:t>завоевания.  – 2 ряд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179512" y="5013176"/>
            <a:ext cx="4536504" cy="1584176"/>
          </a:xfrm>
          <a:prstGeom prst="verticalScroll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dirty="0" smtClean="0"/>
              <a:t>Библиотека глиняных</a:t>
            </a:r>
          </a:p>
          <a:p>
            <a:pPr lvl="0">
              <a:buNone/>
            </a:pPr>
            <a:r>
              <a:rPr lang="ru-RU" sz="2400" b="1" dirty="0" smtClean="0"/>
              <a:t>книг. – 3ряд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Освоение железа</a:t>
            </a:r>
            <a:endParaRPr lang="ru-RU" b="1" dirty="0"/>
          </a:p>
        </p:txBody>
      </p:sp>
      <p:pic>
        <p:nvPicPr>
          <p:cNvPr id="4" name="Содержимое 3" descr="ассирия древнос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4824536" cy="4608512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Рисунок 4" descr="ас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013371"/>
            <a:ext cx="3711926" cy="45839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65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51520" y="0"/>
            <a:ext cx="8640960" cy="2132856"/>
          </a:xfrm>
          <a:prstGeom prst="horizontalScroll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Реки, протекающие по территории Ассирии: </a:t>
            </a:r>
            <a:r>
              <a:rPr lang="ru-RU" sz="2000" b="1" i="1" dirty="0" smtClean="0">
                <a:solidFill>
                  <a:schemeClr val="bg1"/>
                </a:solidFill>
              </a:rPr>
              <a:t>Тигр, Евфрат.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Море, омывающее берега Ассирии: </a:t>
            </a:r>
            <a:r>
              <a:rPr lang="ru-RU" sz="2000" b="1" i="1" dirty="0" smtClean="0">
                <a:solidFill>
                  <a:schemeClr val="bg1"/>
                </a:solidFill>
              </a:rPr>
              <a:t>Средиземное.</a:t>
            </a:r>
          </a:p>
          <a:p>
            <a:pPr lvl="0" algn="ctr"/>
            <a:r>
              <a:rPr lang="ru-RU" sz="2000" b="1" dirty="0" smtClean="0">
                <a:solidFill>
                  <a:schemeClr val="bg1"/>
                </a:solidFill>
              </a:rPr>
              <a:t>Крупнейшие города Ассирии</a:t>
            </a:r>
            <a:r>
              <a:rPr lang="ru-RU" sz="2000" b="1" u="sng" dirty="0" smtClean="0">
                <a:solidFill>
                  <a:schemeClr val="bg1"/>
                </a:solidFill>
              </a:rPr>
              <a:t>: </a:t>
            </a:r>
            <a:r>
              <a:rPr lang="ru-RU" sz="2000" b="1" i="1" u="sng" dirty="0" smtClean="0">
                <a:solidFill>
                  <a:schemeClr val="bg1"/>
                </a:solidFill>
                <a:latin typeface="Times New Roman" pitchFamily="18" charset="0"/>
              </a:rPr>
              <a:t>Ниневия (столица)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  <a:latin typeface="Times New Roman" pitchFamily="18" charset="0"/>
              </a:rPr>
              <a:t>Ашшур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</a:rPr>
              <a:t>, Вавилон, Ур, </a:t>
            </a:r>
            <a:r>
              <a:rPr lang="ru-RU" sz="2000" b="1" i="1" dirty="0" err="1">
                <a:solidFill>
                  <a:schemeClr val="bg1"/>
                </a:solidFill>
                <a:latin typeface="Times New Roman" pitchFamily="18" charset="0"/>
              </a:rPr>
              <a:t>Урук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  <a:latin typeface="Times New Roman" pitchFamily="18" charset="0"/>
              </a:rPr>
              <a:t>Кархемиш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</a:rPr>
              <a:t>, Дамаск, Библ, </a:t>
            </a:r>
            <a:r>
              <a:rPr lang="ru-RU" sz="2000" b="1" i="1" dirty="0" err="1">
                <a:solidFill>
                  <a:schemeClr val="bg1"/>
                </a:solidFill>
                <a:latin typeface="Times New Roman" pitchFamily="18" charset="0"/>
              </a:rPr>
              <a:t>Сидон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Тир.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2060848"/>
            <a:ext cx="8784976" cy="4608512"/>
          </a:xfr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Ассирийская армия</a:t>
            </a:r>
            <a:endParaRPr lang="ru-RU" b="1" dirty="0"/>
          </a:p>
        </p:txBody>
      </p:sp>
      <p:pic>
        <p:nvPicPr>
          <p:cNvPr id="4" name="Содержимое 3" descr="аснепр 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625" r="21625"/>
          <a:stretch>
            <a:fillRect/>
          </a:stretch>
        </p:blipFill>
        <p:spPr>
          <a:xfrm>
            <a:off x="467544" y="1916832"/>
            <a:ext cx="3960440" cy="4608512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ассирия9876.jpg"/>
          <p:cNvPicPr>
            <a:picLocks noChangeAspect="1"/>
          </p:cNvPicPr>
          <p:nvPr/>
        </p:nvPicPr>
        <p:blipFill>
          <a:blip r:embed="rId3" cstate="print"/>
          <a:srcRect t="4621" b="4621"/>
          <a:stretch>
            <a:fillRect/>
          </a:stretch>
        </p:blipFill>
        <p:spPr>
          <a:xfrm>
            <a:off x="4788024" y="1916832"/>
            <a:ext cx="3960440" cy="46085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42900" indent="-342900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Чем была вооружена армия Ассирии?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Какие новые технические средства они использовали во время боя?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4" name="Содержимое 3" descr="Израильтяне в рабств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708920"/>
            <a:ext cx="4032895" cy="3574529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2060848"/>
            <a:ext cx="4536504" cy="388843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t="-3000" r="1000" b="-44000"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Столица Ассирийской державы – </a:t>
            </a:r>
            <a:r>
              <a:rPr lang="ru-RU" sz="2800" b="1" dirty="0" err="1" smtClean="0"/>
              <a:t>Ниненвия</a:t>
            </a:r>
            <a:r>
              <a:rPr lang="ru-RU" sz="2800" b="1" dirty="0" smtClean="0"/>
              <a:t> – город, который не восхищал, а пугал. </a:t>
            </a:r>
            <a:endParaRPr lang="ru-RU" sz="2800" b="1" dirty="0"/>
          </a:p>
        </p:txBody>
      </p:sp>
      <p:pic>
        <p:nvPicPr>
          <p:cNvPr id="4" name="Содержимое 3" descr="ассирия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772" b="3772"/>
          <a:stretch>
            <a:fillRect/>
          </a:stretch>
        </p:blipFill>
        <p:spPr>
          <a:xfrm>
            <a:off x="0" y="1916832"/>
            <a:ext cx="3629025" cy="4403217"/>
          </a:xfrm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37444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44208" y="3861048"/>
            <a:ext cx="3040261" cy="2736403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7776864" cy="1399032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Библиотека глиняных книг </a:t>
            </a:r>
            <a:r>
              <a:rPr lang="ru-RU" b="1" dirty="0" err="1" smtClean="0"/>
              <a:t>Ашшурбанапала</a:t>
            </a:r>
            <a:endParaRPr lang="ru-RU" b="1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9685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96752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92080" y="3573016"/>
            <a:ext cx="3617912" cy="27363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Почему погибла мощная Ассирийская держава?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32040"/>
          </a:xfrm>
        </p:spPr>
        <p:txBody>
          <a:bodyPr/>
          <a:lstStyle/>
          <a:p>
            <a:r>
              <a:rPr lang="ru-RU" sz="2400" b="1" dirty="0" smtClean="0"/>
              <a:t>В 612 г до н.э. против Ассирии восстала </a:t>
            </a:r>
            <a:r>
              <a:rPr lang="ru-RU" sz="2400" b="1" dirty="0" err="1" smtClean="0"/>
              <a:t>Вавилония</a:t>
            </a:r>
            <a:r>
              <a:rPr lang="ru-RU" sz="2400" b="1" dirty="0" smtClean="0"/>
              <a:t> в союзе с </a:t>
            </a:r>
            <a:r>
              <a:rPr lang="ru-RU" sz="2400" b="1" dirty="0" err="1" smtClean="0"/>
              <a:t>мидийцами</a:t>
            </a:r>
            <a:r>
              <a:rPr lang="ru-RU" sz="2400" b="1" dirty="0" smtClean="0"/>
              <a:t>. Более мощное войско разгромило Ниневию, Ассирия пала.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                    </a:t>
            </a:r>
            <a:r>
              <a:rPr lang="ru-RU" sz="2400" b="1" dirty="0" smtClean="0"/>
              <a:t>1</a:t>
            </a:r>
            <a:r>
              <a:rPr lang="ru-RU" sz="2400" dirty="0" smtClean="0"/>
              <a:t>. </a:t>
            </a:r>
            <a:r>
              <a:rPr lang="ru-RU" sz="2400" b="1" dirty="0" smtClean="0"/>
              <a:t>Жестокость ассирийской</a:t>
            </a:r>
          </a:p>
          <a:p>
            <a:r>
              <a:rPr lang="ru-RU" sz="2400" b="1" dirty="0" smtClean="0"/>
              <a:t>                                       армии.</a:t>
            </a:r>
          </a:p>
          <a:p>
            <a:r>
              <a:rPr lang="ru-RU" sz="2400" b="1" dirty="0" smtClean="0"/>
              <a:t>                                    2. Массовые убийства, </a:t>
            </a:r>
          </a:p>
          <a:p>
            <a:r>
              <a:rPr lang="ru-RU" sz="2400" b="1" dirty="0" smtClean="0"/>
              <a:t>                                    пленение.</a:t>
            </a:r>
          </a:p>
          <a:p>
            <a:r>
              <a:rPr lang="ru-RU" sz="2400" b="1" dirty="0" smtClean="0"/>
              <a:t>                                    3. Уничтожение храмов.</a:t>
            </a:r>
          </a:p>
          <a:p>
            <a:r>
              <a:rPr lang="ru-RU" sz="2400" b="1" dirty="0" smtClean="0"/>
              <a:t>                                    4. Грабежи.</a:t>
            </a:r>
          </a:p>
          <a:p>
            <a:endParaRPr lang="ru-RU" sz="2400" b="1" dirty="0"/>
          </a:p>
        </p:txBody>
      </p:sp>
      <p:pic>
        <p:nvPicPr>
          <p:cNvPr id="6" name="Рисунок 5" descr="ассираса.jpg765.jpg"/>
          <p:cNvPicPr>
            <a:picLocks noChangeAspect="1"/>
          </p:cNvPicPr>
          <p:nvPr/>
        </p:nvPicPr>
        <p:blipFill>
          <a:blip r:embed="rId2" cstate="print"/>
          <a:srcRect t="6563" b="6563"/>
          <a:stretch>
            <a:fillRect/>
          </a:stretch>
        </p:blipFill>
        <p:spPr>
          <a:xfrm>
            <a:off x="179512" y="2924944"/>
            <a:ext cx="3600400" cy="35484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3923928" y="5517232"/>
            <a:ext cx="5220072" cy="1152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/>
              <a:t>Вывод:</a:t>
            </a:r>
          </a:p>
          <a:p>
            <a:r>
              <a:rPr lang="ru-RU" sz="2000" b="1" dirty="0" smtClean="0"/>
              <a:t>империя, основанная на страхе не может долго существовать.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143</TotalTime>
  <Words>255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 Ассирийская военная держава</vt:lpstr>
      <vt:lpstr>Слайд 2</vt:lpstr>
      <vt:lpstr>Освоение железа</vt:lpstr>
      <vt:lpstr>Слайд 4</vt:lpstr>
      <vt:lpstr>Ассирийская армия</vt:lpstr>
      <vt:lpstr> Чем была вооружена армия Ассирии?  Какие новые технические средства они использовали во время боя?  </vt:lpstr>
      <vt:lpstr>Столица Ассирийской державы – Ниненвия – город, который не восхищал, а пугал. </vt:lpstr>
      <vt:lpstr>Библиотека глиняных книг Ашшурбанапала</vt:lpstr>
      <vt:lpstr>Почему погибла мощная Ассирийская держава?</vt:lpstr>
      <vt:lpstr>Как изобретение ассирийцев (железо) повлияло на древний мир?</vt:lpstr>
      <vt:lpstr>Подводим итог урока.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Установка на успех</dc:title>
  <dc:creator>asus</dc:creator>
  <cp:lastModifiedBy>XTreme.ws</cp:lastModifiedBy>
  <cp:revision>16</cp:revision>
  <dcterms:created xsi:type="dcterms:W3CDTF">2017-11-14T09:15:02Z</dcterms:created>
  <dcterms:modified xsi:type="dcterms:W3CDTF">2020-11-25T18:18:48Z</dcterms:modified>
</cp:coreProperties>
</file>