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7" r:id="rId3"/>
    <p:sldId id="294" r:id="rId4"/>
    <p:sldId id="259" r:id="rId5"/>
    <p:sldId id="261" r:id="rId6"/>
    <p:sldId id="262" r:id="rId7"/>
    <p:sldId id="323" r:id="rId8"/>
    <p:sldId id="312" r:id="rId9"/>
    <p:sldId id="333" r:id="rId10"/>
    <p:sldId id="334" r:id="rId11"/>
    <p:sldId id="306" r:id="rId12"/>
    <p:sldId id="307" r:id="rId13"/>
    <p:sldId id="325" r:id="rId14"/>
    <p:sldId id="326" r:id="rId15"/>
    <p:sldId id="278" r:id="rId16"/>
    <p:sldId id="288" r:id="rId17"/>
    <p:sldId id="295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 varScale="1">
        <p:scale>
          <a:sx n="80" d="100"/>
          <a:sy n="80" d="100"/>
        </p:scale>
        <p:origin x="11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6849-DECC-4905-8323-F3E5B01B2322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395F-E689-4CCB-945F-FFDD3A441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6849-DECC-4905-8323-F3E5B01B2322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395F-E689-4CCB-945F-FFDD3A441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6849-DECC-4905-8323-F3E5B01B2322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395F-E689-4CCB-945F-FFDD3A441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6849-DECC-4905-8323-F3E5B01B2322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395F-E689-4CCB-945F-FFDD3A441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6849-DECC-4905-8323-F3E5B01B2322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395F-E689-4CCB-945F-FFDD3A441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6849-DECC-4905-8323-F3E5B01B2322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395F-E689-4CCB-945F-FFDD3A441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6849-DECC-4905-8323-F3E5B01B2322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395F-E689-4CCB-945F-FFDD3A441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6849-DECC-4905-8323-F3E5B01B2322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395F-E689-4CCB-945F-FFDD3A441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6849-DECC-4905-8323-F3E5B01B2322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395F-E689-4CCB-945F-FFDD3A441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6849-DECC-4905-8323-F3E5B01B2322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395F-E689-4CCB-945F-FFDD3A4410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6849-DECC-4905-8323-F3E5B01B2322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EB395F-E689-4CCB-945F-FFDD3A4410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C66849-DECC-4905-8323-F3E5B01B2322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EB395F-E689-4CCB-945F-FFDD3A4410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46640" cy="2952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Интересная география.</a:t>
            </a:r>
            <a:br>
              <a:rPr lang="ru-RU" dirty="0" smtClean="0"/>
            </a:br>
            <a:r>
              <a:rPr lang="ru-RU" dirty="0" smtClean="0"/>
              <a:t>Как встречают Новый год в странах </a:t>
            </a:r>
            <a:r>
              <a:rPr lang="ru-RU" dirty="0" smtClean="0"/>
              <a:t>мира.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-9927"/>
            <a:ext cx="1847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e5d288e2306b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51920" y="2996280"/>
            <a:ext cx="4752528" cy="324036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548680"/>
            <a:ext cx="4040188" cy="658812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Рождественская ёлка в Овальном кабинете (Белый дом).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788024" y="548680"/>
            <a:ext cx="4176464" cy="936104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Рождественская ёлка на фоне Капитолия </a:t>
            </a:r>
            <a:r>
              <a:rPr lang="ru-RU" sz="2800" i="1" dirty="0" smtClean="0"/>
              <a:t>в Вашингтоне</a:t>
            </a:r>
            <a:endParaRPr lang="ru-RU" sz="2800" i="1" dirty="0"/>
          </a:p>
        </p:txBody>
      </p:sp>
      <p:pic>
        <p:nvPicPr>
          <p:cNvPr id="7" name="Содержимое 6" descr="Рождественская ёлка в Овальном кабинете (Белый дом).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1916832"/>
            <a:ext cx="4886944" cy="3312368"/>
          </a:xfrm>
        </p:spPr>
      </p:pic>
      <p:pic>
        <p:nvPicPr>
          <p:cNvPr id="8" name="Содержимое 7" descr="Рождественская ёлка на фоне Капитолия в Вашингтоне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5004048" y="1916832"/>
            <a:ext cx="3816424" cy="47632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88913"/>
            <a:ext cx="2590800" cy="6480175"/>
          </a:xfrm>
        </p:spPr>
        <p:txBody>
          <a:bodyPr>
            <a:normAutofit fontScale="40000" lnSpcReduction="20000"/>
          </a:bodyPr>
          <a:lstStyle/>
          <a:p>
            <a:r>
              <a:rPr lang="ru-RU" sz="3400" b="1" dirty="0" smtClean="0"/>
              <a:t>В Китае </a:t>
            </a:r>
            <a:r>
              <a:rPr lang="ru-RU" sz="3400" dirty="0" smtClean="0"/>
              <a:t>также существует интересный обычай, который зародился еще в древние </a:t>
            </a:r>
            <a:r>
              <a:rPr lang="ru-RU" sz="3400" dirty="0" err="1" smtClean="0"/>
              <a:t>времена:во</a:t>
            </a:r>
            <a:r>
              <a:rPr lang="ru-RU" sz="3400" dirty="0" smtClean="0"/>
              <a:t> время празднования Нового Года, приходя в гости, хозяевам дарили </a:t>
            </a:r>
            <a:r>
              <a:rPr lang="ru-RU" sz="3400" b="1" dirty="0" smtClean="0"/>
              <a:t>два мандарина</a:t>
            </a:r>
            <a:r>
              <a:rPr lang="ru-RU" sz="3400" dirty="0" smtClean="0"/>
              <a:t>, а, уходя, получали от хозяев два других мандарина. Возникновение этой традиции связано с тем, что слова, обозначающие пару мандаринов, в китайском языке напоминают по звучанию слово «золото».</a:t>
            </a:r>
          </a:p>
          <a:p>
            <a:r>
              <a:rPr lang="ru-RU" sz="3400" b="1" dirty="0" smtClean="0"/>
              <a:t>В Китае </a:t>
            </a:r>
            <a:r>
              <a:rPr lang="ru-RU" sz="3400" dirty="0" smtClean="0"/>
              <a:t>вообще на Новый год принято дарить подарки из парных вещиц, означающих единство, семейную гармонию: две вазы, две кружки и т.п. Не принято преподносить часы, особенно пожилым людям; дарить игрушки, детские вещи тем, у кого нет детей или еще только ожидающим их появления. Как правило, новогодние подарки хозяевам гости вручают перед уходом, иногда даже оставляют их тайком.</a:t>
            </a:r>
          </a:p>
          <a:p>
            <a:endParaRPr lang="ru-RU" dirty="0"/>
          </a:p>
        </p:txBody>
      </p:sp>
      <p:pic>
        <p:nvPicPr>
          <p:cNvPr id="5" name="Содержимое 4" descr="1297119972_picdump_1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3754438" y="1268413"/>
            <a:ext cx="5389562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260350"/>
            <a:ext cx="2590800" cy="5988050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 smtClean="0"/>
              <a:t>В Китае </a:t>
            </a:r>
            <a:r>
              <a:rPr lang="ru-RU" sz="1600" dirty="0" smtClean="0"/>
              <a:t>со встречей Нового года связано множество обрядов и новогодних примет. Перед Новым годом на притолоку двери прикрепляли пять длинных полосок бумаги, которые означали «пять видов счастья»: удачу, почет, долголетие, богатство и радость. Согласно древнему обычаю, при встрече Нового года полагается шумно веселиться. Для этого жители Китая запускают фейерверки, а также взрывают петарды и хлопушки. Надо обязательно пошуметь, поскольку по легенде в канун Нового года злые духи, изгнанные из отовсюду, ищут себе новый укромный уголок, селятся в нем и целый год потом чинят хозяевам разные неприятности.</a:t>
            </a:r>
          </a:p>
          <a:p>
            <a:endParaRPr lang="ru-RU" dirty="0"/>
          </a:p>
        </p:txBody>
      </p:sp>
      <p:pic>
        <p:nvPicPr>
          <p:cNvPr id="5" name="Содержимое 4" descr="thai0520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4479925" y="549275"/>
            <a:ext cx="4664075" cy="388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040188" cy="148431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одном из торговых центров Токио (</a:t>
            </a:r>
            <a:r>
              <a:rPr lang="ru-RU" b="0" i="1" dirty="0" smtClean="0"/>
              <a:t>Япония</a:t>
            </a:r>
            <a:r>
              <a:rPr lang="ru-RU" dirty="0" smtClean="0"/>
              <a:t>) установлена 15-ти  метровая Новогодняя елка, украшенная 20 тыс. светодиодов, за питание которых ответственна солнечная энергия.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102225" y="188913"/>
            <a:ext cx="4041775" cy="12239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 Вьетнаме </a:t>
            </a:r>
            <a:r>
              <a:rPr lang="ru-RU" b="0" dirty="0" smtClean="0"/>
              <a:t>столько золота нет, поэтому они построили 5 метровое дерево, использовав 2500 сотовых телефонов.</a:t>
            </a:r>
            <a:endParaRPr lang="ru-RU" dirty="0"/>
          </a:p>
        </p:txBody>
      </p:sp>
      <p:pic>
        <p:nvPicPr>
          <p:cNvPr id="8" name="Содержимое 7" descr="В одном из торговых центров Токио установлена 15-ти  метровая Новогодняя елка, украшенная 20 тыс. светодиодов, за питание которых ответственна солнечная энергия.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557338"/>
            <a:ext cx="4787900" cy="4824412"/>
          </a:xfrm>
        </p:spPr>
      </p:pic>
      <p:pic>
        <p:nvPicPr>
          <p:cNvPr id="9" name="Содержимое 8" descr="cell-phone-Christmas-tree-550x733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5362575" y="1412875"/>
            <a:ext cx="3781425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067944" cy="1628800"/>
          </a:xfrm>
        </p:spPr>
        <p:txBody>
          <a:bodyPr>
            <a:normAutofit/>
          </a:bodyPr>
          <a:lstStyle/>
          <a:p>
            <a:r>
              <a:rPr lang="ru-RU" i="1" dirty="0" smtClean="0"/>
              <a:t>Пекинская </a:t>
            </a:r>
            <a:r>
              <a:rPr lang="ru-RU" dirty="0" smtClean="0"/>
              <a:t>новогодняя ёлка, созданная из оптоволокна.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102225" y="0"/>
            <a:ext cx="4041775" cy="15567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торговом центре крупнейшего города </a:t>
            </a:r>
            <a:r>
              <a:rPr lang="ru-RU" sz="2400" dirty="0" err="1" smtClean="0"/>
              <a:t>Шэньян</a:t>
            </a:r>
            <a:r>
              <a:rPr lang="ru-RU" sz="2400" dirty="0" smtClean="0"/>
              <a:t> </a:t>
            </a:r>
            <a:r>
              <a:rPr lang="ru-RU" sz="2400" i="1" dirty="0" smtClean="0"/>
              <a:t>в Китае </a:t>
            </a:r>
            <a:r>
              <a:rPr lang="ru-RU" sz="2400" dirty="0" smtClean="0"/>
              <a:t>стояла 12-метровая елка.</a:t>
            </a:r>
            <a:endParaRPr lang="ru-RU" sz="2400" dirty="0"/>
          </a:p>
        </p:txBody>
      </p:sp>
      <p:pic>
        <p:nvPicPr>
          <p:cNvPr id="7" name="Содержимое 6" descr="Пекинская новогодняя ёлка, созданная из оптоволокна.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221908" cy="5589240"/>
          </a:xfrm>
        </p:spPr>
      </p:pic>
      <p:pic>
        <p:nvPicPr>
          <p:cNvPr id="8" name="Содержимое 7" descr="В торговом центре крупнейшего города Шэньян в Китае стояла 12-метровая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484784"/>
            <a:ext cx="4159847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2590800" cy="65246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</a:t>
            </a:r>
            <a:r>
              <a:rPr lang="ru-RU" sz="1600" dirty="0" smtClean="0"/>
              <a:t>В </a:t>
            </a:r>
            <a:r>
              <a:rPr lang="ru-RU" sz="1600" b="1" dirty="0" smtClean="0"/>
              <a:t>Болгарии</a:t>
            </a:r>
            <a:r>
              <a:rPr lang="ru-RU" sz="1600" dirty="0" smtClean="0"/>
              <a:t> традиционно встречают Новый год дома. Перед началом праздника самый младший в доме стоит возле елки и распевает гостям колядки. В благодарность добрые дяди и тети дарят ему подарки. Самое интересное начинается с 12-ым ударом часов. В это время в домах на мгновение гаснет свет для новогодних поцелуев. Только после этого хозяйка начинает разрезать пирог с запеченными в нем сюрпризами. Если досталась монетка - жди богатства, веточка розы - любви. </a:t>
            </a:r>
            <a:endParaRPr lang="ru-RU" sz="1600" dirty="0"/>
          </a:p>
        </p:txBody>
      </p:sp>
      <p:pic>
        <p:nvPicPr>
          <p:cNvPr id="5" name="Содержимое 4" descr="69154328_budni_vecher_family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99792" y="620688"/>
            <a:ext cx="6376412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333375"/>
            <a:ext cx="2517775" cy="619125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/>
              <a:t>В Англии в Новый </a:t>
            </a:r>
            <a:r>
              <a:rPr lang="ru-RU" sz="2400" dirty="0" smtClean="0"/>
              <a:t>Год весь дом украшается веточками омелы, что служит отличным дополнением к новогодней елке. Букетики омелы находятся везде, даже на люстрах и лампах. У англичан существует очень интересная традиция целовать человека, который стоит в центре комнаты под букетиком омелы.</a:t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5" name="Содержимое 4" descr="6124620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915815" y="908720"/>
            <a:ext cx="6030669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260350"/>
            <a:ext cx="2743200" cy="63373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Индия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— самая новогодняя страна в мире! 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В Индии целых восемь дат, которые отмечаются как Новый год. Вот, например, есть такой день - Гуди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Павдва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Тут уж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неприменно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надобно отведать листьев дерева ним-ним. Ох, какие же горькие эти листья! Но, по старому поверью, они оберегают человека от болезней и бед, обеспечивают, как говорится, сладкую жизнь. 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По индийским обычаям в первый день Нового года нельзя пребывать в дурном настроении. Считается, что весь год сложится именно так, как начался. В Индии на Новый год нужно поразить бумажного змея горящей стрелой. Когда змей вспыхивает, праздник можно считать открытым.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75060421_large_indiyskiy_kostyum_Ayshvariya_Ray_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99792" y="980728"/>
            <a:ext cx="6346836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260350"/>
            <a:ext cx="2663825" cy="6264275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Индусы</a:t>
            </a:r>
            <a:r>
              <a:rPr lang="ru-RU" sz="1400" dirty="0" smtClean="0"/>
              <a:t>, в зависимости от места проживания, празднуют Новый год по-разному. </a:t>
            </a:r>
            <a:r>
              <a:rPr lang="ru-RU" sz="1400" b="1" dirty="0" smtClean="0"/>
              <a:t>Жители Северной Индии</a:t>
            </a:r>
            <a:r>
              <a:rPr lang="ru-RU" sz="1400" dirty="0" smtClean="0"/>
              <a:t> украшают себя цветами розовых, красных, фиолетовых, или белых оттенков</a:t>
            </a:r>
            <a:r>
              <a:rPr lang="ru-RU" sz="1400" b="1" dirty="0" smtClean="0"/>
              <a:t>. В Южной Индии </a:t>
            </a:r>
            <a:r>
              <a:rPr lang="ru-RU" sz="1400" dirty="0" smtClean="0"/>
              <a:t>матери помещают сладости, цветы, небольшие подарки на специальный поднос. В первое утро нового года дети должны с закрытыми глазами ждать, пока их не подведут к подносу</a:t>
            </a:r>
            <a:r>
              <a:rPr lang="ru-RU" sz="1400" b="1" dirty="0" smtClean="0"/>
              <a:t>. В Центральной Индии </a:t>
            </a:r>
            <a:r>
              <a:rPr lang="ru-RU" sz="1400" dirty="0" smtClean="0"/>
              <a:t>на здания вешают оранжевые флаги</a:t>
            </a:r>
            <a:r>
              <a:rPr lang="ru-RU" sz="1400" b="1" dirty="0" smtClean="0"/>
              <a:t>. В Западной Индии Новый год</a:t>
            </a:r>
            <a:r>
              <a:rPr lang="ru-RU" sz="1400" dirty="0" smtClean="0"/>
              <a:t> празднуют в конце октября. На крышах домов зажигают маленькие огоньки, а индусы думают о богине богатства </a:t>
            </a:r>
            <a:r>
              <a:rPr lang="ru-RU" sz="1400" dirty="0" err="1" smtClean="0"/>
              <a:t>Лакшми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5" name="Содержимое 4" descr="Во время Рождества в Индии цветет пуансеттия и по этому все церкви украшены именно этими цветами, которые заполняют гармонию службы в Рождество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771800" y="404664"/>
            <a:ext cx="5904656" cy="57762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692696"/>
            <a:ext cx="2987824" cy="6048672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>
                <a:latin typeface="+mj-lt"/>
                <a:ea typeface="Arial Unicode MS" pitchFamily="34" charset="-128"/>
                <a:cs typeface="Arial Unicode MS" pitchFamily="34" charset="-128"/>
              </a:rPr>
              <a:t>Праздновать Новый год по новому летоисчислению в России стали при Петре I. По его указу велено всем наряжать дома ветками сосны, ели или можжевельника, веселиться и накрывать праздничные столы, но всяких безобразий не учинять. Пушистая и нарядная елочка пришла в русские  дома в 19 веке. Это событие до сих пор считается спорным, так как по одним источникам елку привезла будущая жена Николая I в 1830 году, по другим – императрица Екатерина в 1855 году. В те времена в России поклонялись культуре  Германии и ее традициям, а потому с радостью приняли такой прекрасный обычай. Считалось, что ель – священное дерево, в котором обитает добрый дух. К тому же вечнозеленое растение  было символом бессмертия, а шишки олицетворяли здоровье и крепость духа.</a:t>
            </a:r>
          </a:p>
          <a:p>
            <a:r>
              <a:rPr lang="ru-RU" sz="2900" dirty="0">
                <a:latin typeface="+mj-lt"/>
                <a:ea typeface="Arial Unicode MS" pitchFamily="34" charset="-128"/>
                <a:cs typeface="Arial Unicode MS" pitchFamily="34" charset="-128"/>
              </a:rPr>
              <a:t>А вот красиво наряжать елку русские люди научились у французов. Они вешали на ветки деревца печенье, яблоки, яркие цветы из разноцветной бумаги.</a:t>
            </a:r>
          </a:p>
          <a:p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Содержимое 4" descr="82482745_0_1dc27_34fd462e_XL(1)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708400" y="549275"/>
            <a:ext cx="5435600" cy="525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692150"/>
            <a:ext cx="2743200" cy="5556250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/>
              <a:t>В Германии </a:t>
            </a:r>
            <a:r>
              <a:rPr lang="ru-RU" sz="1800" dirty="0" smtClean="0"/>
              <a:t>на Новый год обязательно подают ярко раскрашенное блюдо с яблоками, орехами, изюмом и пирогами. Символика здесь такая: яблоко — плод познания добра и зла, орехи с их твердой скорлупой и вкусной сердцевиной символизируют тайны и трудности жизни.</a:t>
            </a:r>
          </a:p>
          <a:p>
            <a:r>
              <a:rPr lang="ru-RU" sz="1800" dirty="0" smtClean="0"/>
              <a:t>В </a:t>
            </a:r>
            <a:r>
              <a:rPr lang="ru-RU" sz="1800" b="1" dirty="0" smtClean="0"/>
              <a:t>Германии</a:t>
            </a:r>
            <a:r>
              <a:rPr lang="ru-RU" sz="1800" dirty="0" smtClean="0"/>
              <a:t> люди самого разного возраста, как только часы начинают отбивать полночь, взбираются на стулья, столы, кресла и с последним ударом дружно, с радостными приветствиями «впрыгивают» в Новый год.</a:t>
            </a:r>
          </a:p>
          <a:p>
            <a:endParaRPr lang="ru-RU" dirty="0"/>
          </a:p>
        </p:txBody>
      </p:sp>
      <p:pic>
        <p:nvPicPr>
          <p:cNvPr id="5" name="Содержимое 4" descr="karnava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4032250" y="2254250"/>
            <a:ext cx="5111750" cy="3416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836712"/>
            <a:ext cx="2987824" cy="5760639"/>
          </a:xfrm>
        </p:spPr>
        <p:txBody>
          <a:bodyPr>
            <a:no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Как ни странно, но в новогоднюю ночь японцы не устраивают ни праздничного застолья, ни шумного веселья. В канун Нового Года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японцы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тщательно убираются у себя в доме, выбрасывают старые или сломанные вещи, принимают ванну, тщательно моются и … ложатся спать. Тем не менее первые десять дней наступившего года сопровождаются многочисленными фестивалями.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latin typeface="Arial" pitchFamily="34" charset="0"/>
                <a:cs typeface="Arial" pitchFamily="34" charset="0"/>
              </a:rPr>
              <a:t>1 января, проснувшись рано утром, японцы начинают праздновать Новый Год. Люди выходят на улицу, одев красивые традиционные одежды – кимоно, идут в храмы неподалёку от дома, приносят символические жертвы божествам –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ками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просят принести им в наступившем году удачу. Для японцев, как и для всех нас, Новый Год – это замечательный повод собраться всей семьёй. Различие лишь в том, что японцы делают это не в новогоднюю ночь, а в первый день наступившего года.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5" name="Содержимое 4" descr="34636781_1225624638_gink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3095329" y="548680"/>
            <a:ext cx="6048671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2373313" cy="5627687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В 12 часов ночи начинают звонить колокола храмов. Бархатные звуки из колокола извлекают толстым увесистым брусом, подвешенным на канатах или цепях горизонтально. Ударов должно быть ровно 108, так как это символичное число. В Японии считается, что человек обладает 6 пороками – нерешительностью, глупостью, алчностью, злостью, жадностью и легкомысленностью. Каждый порок имеет 18 оттенков. С каждым ударом колокола люди освобождаются от всего плохого и встречают Новый год  с чистой и обновленной душой.</a:t>
            </a:r>
            <a:endParaRPr lang="ru-RU" sz="1400" b="1" dirty="0"/>
          </a:p>
        </p:txBody>
      </p:sp>
      <p:pic>
        <p:nvPicPr>
          <p:cNvPr id="5" name="Содержимое 4" descr="japa6272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11760" y="404664"/>
            <a:ext cx="6610208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340768"/>
            <a:ext cx="3059832" cy="50851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Сразу же после наступления полуночи, </a:t>
            </a:r>
            <a:r>
              <a:rPr lang="ru-RU" sz="2000" b="1" dirty="0" smtClean="0"/>
              <a:t>японцы </a:t>
            </a:r>
            <a:r>
              <a:rPr lang="ru-RU" sz="2000" dirty="0" smtClean="0"/>
              <a:t>ложатся спать. Они должны будут встать еще до рассвета, чтобы встретить новый день вместе с просыпающимся солнцем. Все дружно выходят на улицы и поздравляют друг друга с праздником.</a:t>
            </a:r>
          </a:p>
          <a:p>
            <a:endParaRPr lang="ru-RU" dirty="0"/>
          </a:p>
        </p:txBody>
      </p:sp>
      <p:pic>
        <p:nvPicPr>
          <p:cNvPr id="5" name="Содержимое 4" descr="187870_1024_76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2987823" y="692696"/>
            <a:ext cx="5990245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040188" cy="1268413"/>
          </a:xfrm>
        </p:spPr>
        <p:txBody>
          <a:bodyPr>
            <a:normAutofit lnSpcReduction="10000"/>
          </a:bodyPr>
          <a:lstStyle/>
          <a:p>
            <a:r>
              <a:rPr lang="ru-RU" b="0" i="1" dirty="0" smtClean="0"/>
              <a:t>В Японии </a:t>
            </a:r>
            <a:r>
              <a:rPr lang="ru-RU" dirty="0" smtClean="0"/>
              <a:t>снеговиков принято лепить строго из двух шаров.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102225" y="0"/>
            <a:ext cx="4041775" cy="908050"/>
          </a:xfrm>
        </p:spPr>
        <p:txBody>
          <a:bodyPr>
            <a:normAutofit/>
          </a:bodyPr>
          <a:lstStyle/>
          <a:p>
            <a:r>
              <a:rPr lang="ru-RU" dirty="0" smtClean="0"/>
              <a:t>Рождественская елка из золота.</a:t>
            </a:r>
            <a:endParaRPr lang="ru-RU" dirty="0"/>
          </a:p>
        </p:txBody>
      </p:sp>
      <p:pic>
        <p:nvPicPr>
          <p:cNvPr id="7" name="Содержимое 6" descr="В Японии снеговиков принято лепить строго из двух шаров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5182948" cy="4104456"/>
          </a:xfrm>
        </p:spPr>
      </p:pic>
      <p:pic>
        <p:nvPicPr>
          <p:cNvPr id="8" name="Содержимое 7" descr="Рождественская елка из золота, Ginza Tanaka, Япония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5364088" y="1340768"/>
            <a:ext cx="3716654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691680" y="5445224"/>
            <a:ext cx="5486400" cy="804863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1997</a:t>
            </a:r>
            <a:r>
              <a:rPr lang="ru-RU" sz="2800" dirty="0" smtClean="0"/>
              <a:t> году </a:t>
            </a:r>
            <a:r>
              <a:rPr lang="ru-RU" sz="2800" b="1" dirty="0" smtClean="0"/>
              <a:t>в пустыне Сахара </a:t>
            </a:r>
            <a:r>
              <a:rPr lang="ru-RU" sz="2800" dirty="0" smtClean="0"/>
              <a:t>выпал снег.</a:t>
            </a:r>
            <a:endParaRPr lang="ru-RU" sz="2800" dirty="0"/>
          </a:p>
        </p:txBody>
      </p:sp>
      <p:pic>
        <p:nvPicPr>
          <p:cNvPr id="5" name="Рисунок 4" descr="6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836712"/>
            <a:ext cx="7488238" cy="4538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040188" cy="1052513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Гигансткий</a:t>
            </a: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елочный шар в Ницце, </a:t>
            </a:r>
            <a:r>
              <a:rPr lang="ru-RU" sz="3200" b="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Франция.</a:t>
            </a:r>
            <a:endParaRPr lang="ru-RU" sz="3200" b="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102225" y="0"/>
            <a:ext cx="4041775" cy="15573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 Франции да и в целом в Европе все готово к Рождеству</a:t>
            </a:r>
            <a:endParaRPr lang="ru-RU" sz="2800" dirty="0"/>
          </a:p>
        </p:txBody>
      </p:sp>
      <p:pic>
        <p:nvPicPr>
          <p:cNvPr id="7" name="Содержимое 6" descr="Гигансткий елочный шар в Ницце, Франция.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-1" y="1556792"/>
            <a:ext cx="4827099" cy="4104456"/>
          </a:xfrm>
        </p:spPr>
      </p:pic>
      <p:pic>
        <p:nvPicPr>
          <p:cNvPr id="8" name="Содержимое 7" descr="Во Франции да и в целом в Европе все готово к Рождеству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4231380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462</TotalTime>
  <Words>670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Unicode MS</vt:lpstr>
      <vt:lpstr>Calibri</vt:lpstr>
      <vt:lpstr>Constantia</vt:lpstr>
      <vt:lpstr>Wingdings 2</vt:lpstr>
      <vt:lpstr>Поток</vt:lpstr>
      <vt:lpstr>        Интересная география. Как встречают Новый год в странах мира.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Мария Смирнова</cp:lastModifiedBy>
  <cp:revision>56</cp:revision>
  <dcterms:created xsi:type="dcterms:W3CDTF">2015-01-23T19:01:36Z</dcterms:created>
  <dcterms:modified xsi:type="dcterms:W3CDTF">2020-12-20T16:16:47Z</dcterms:modified>
</cp:coreProperties>
</file>