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8" r:id="rId2"/>
    <p:sldId id="449" r:id="rId3"/>
    <p:sldId id="288" r:id="rId4"/>
    <p:sldId id="296" r:id="rId5"/>
    <p:sldId id="387" r:id="rId6"/>
    <p:sldId id="300" r:id="rId7"/>
    <p:sldId id="38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5F7"/>
    <a:srgbClr val="DA694A"/>
    <a:srgbClr val="800000"/>
    <a:srgbClr val="A50021"/>
    <a:srgbClr val="615D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E6DC631-08A2-443B-8EB1-1BD5F20BFC72}" type="datetimeFigureOut">
              <a:rPr lang="ru-RU"/>
              <a:pPr/>
              <a:t>23.12.2013</a:t>
            </a:fld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4B426F4-CECA-44A3-80D6-77CCD384E99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5B5E1-20DB-4246-84F2-FFD20A54F916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279CE-6178-4DB3-9694-1AE56C5E0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FD5EE-C4B1-4CE3-991C-DCB0AA944FE7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C9863-6E0A-4218-A905-22AC69490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A94D-4842-4438-BA8D-12FCBDA96BAB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F00D8-F617-49E4-A245-2C1931DD2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CDB97-5809-4BC2-B3D8-B57C15BA4C02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53976-6748-4330-95F0-52464D2C7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0CEC5-A941-435F-8A21-36CB7E9541C7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80691-49C6-4E53-9CB8-A9A9A0B59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269A4-CA7E-4D8F-9C27-AE32B57B3653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718DC-9B02-4C13-8561-D349683CE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A4658-81C8-468D-A947-0CD2F8D37DEE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53831-608E-4706-8AA8-FE27E2EA6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98241-C7DF-4B8E-871E-2D298E12F51E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3D239-31EA-4AD2-93E4-A47E68387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C1E19-7230-4559-8158-D4EAA6E01793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9DAB-E3D5-4477-9AA4-2B38A0018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0D423-1098-4E39-A3E4-282A39C8021C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D261-7358-44C5-B50B-B27990ED8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39290-2E98-43C7-A23C-E2AF7DC37BFF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CEFAD-7860-4838-9316-150E1F4E3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11AA2-6982-4123-AAE4-B19F6F4DAEBE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D84-39EC-4C15-8EC3-C0A548396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A963-722E-4BCE-8E9A-57921706709E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6D93-D045-4C82-BB12-36BA184EF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D3328A-4A59-4263-BA1B-A55221648015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D9C82A-1CBA-4A6E-B597-561B69D22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576263"/>
          </a:xfrm>
        </p:spPr>
        <p:txBody>
          <a:bodyPr/>
          <a:lstStyle/>
          <a:p>
            <a:r>
              <a:rPr lang="ru-RU" sz="4000" b="1" dirty="0" smtClean="0">
                <a:latin typeface="Monotype Corsiva" pitchFamily="66" charset="0"/>
              </a:rPr>
              <a:t>Герои поэмы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596" y="500042"/>
            <a:ext cx="8286808" cy="395922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обрисованы лаконично и выразительно. </a:t>
            </a:r>
          </a:p>
          <a:p>
            <a:pPr>
              <a:lnSpc>
                <a:spcPct val="80000"/>
              </a:lnSpc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Образное сравнение</a:t>
            </a:r>
            <a:r>
              <a:rPr lang="ru-RU" sz="2400" dirty="0" smtClean="0">
                <a:latin typeface="Baskerville Old Face"/>
              </a:rPr>
              <a:t>: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«старушка, как курица,/кой-как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перемотнулась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через сугроб».</a:t>
            </a:r>
          </a:p>
          <a:p>
            <a:pPr>
              <a:lnSpc>
                <a:spcPct val="80000"/>
              </a:lnSpc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Речевая характеристика</a:t>
            </a:r>
            <a:r>
              <a:rPr lang="ru-RU" sz="2400" dirty="0" smtClean="0">
                <a:latin typeface="Baskerville Old Face"/>
              </a:rPr>
              <a:t>: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«Предатели! Погибла Россия!/Должно быть, писатель – /Вития…».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Хлесткий эпитет и оксюморон: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 вот и долгополый – /Сторонкой за сугроб…/Что нынче невеселый,/Товарищ поп?».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Двенадцать героев составляют один отряд:</a:t>
            </a:r>
            <a:r>
              <a:rPr lang="ru-RU" sz="2400" dirty="0" smtClean="0">
                <a:latin typeface="Baskerville Old Face"/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 зубах – цигарка, примят картуз, /На спину б надо бубновый туз!» – коротко и ясно – «тюрьма по ним плачет».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Подробнее показана Катька. Здесь и внешность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i="1" dirty="0" smtClean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dirty="0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5357826"/>
            <a:ext cx="8001056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«зубки блещут жемчугом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»,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«больно ножки хороши», «толстоморденькая», </a:t>
            </a:r>
            <a:endParaRPr lang="ru-RU" sz="2800" i="1" dirty="0" smtClean="0">
              <a:solidFill>
                <a:srgbClr val="FF0000"/>
              </a:solidFill>
              <a:latin typeface="Times New Roman" pitchFamily="18" charset="0"/>
              <a:cs typeface="+mn-cs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+mn-cs"/>
              </a:rPr>
              <a:t>и </a:t>
            </a:r>
            <a:r>
              <a:rPr lang="ru-RU" sz="2800" dirty="0">
                <a:latin typeface="Times New Roman" pitchFamily="18" charset="0"/>
                <a:cs typeface="+mn-cs"/>
              </a:rPr>
              <a:t>образ жизни</a:t>
            </a:r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+mn-cs"/>
              </a:rPr>
              <a:t>:</a:t>
            </a:r>
            <a:r>
              <a:rPr lang="ru-RU" sz="2800" i="1" dirty="0">
                <a:solidFill>
                  <a:srgbClr val="FFFF99"/>
                </a:solidFill>
                <a:latin typeface="Times New Roman" pitchFamily="18" charset="0"/>
                <a:cs typeface="+mn-cs"/>
              </a:rPr>
              <a:t> </a:t>
            </a:r>
            <a:r>
              <a:rPr lang="ru-RU" sz="2800" i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«у ей керенки есть в чулке»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59293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Ветер, снег, вьюга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образы-символы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 только разбушевавшейся стихии, но и грядущих перемен. </a:t>
            </a:r>
          </a:p>
        </p:txBody>
      </p:sp>
      <p:pic>
        <p:nvPicPr>
          <p:cNvPr id="5" name="Содержимое 7" descr="5734d830a64645954b73df2b3583f290-yx3s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28"/>
            <a:ext cx="7048549" cy="528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214546" y="214290"/>
            <a:ext cx="4660917" cy="6435014"/>
          </a:xfrm>
          <a:prstGeom prst="rect">
            <a:avLst/>
          </a:prstGeom>
          <a:ln w="1905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9" name="Rectangle 7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28596" y="214290"/>
            <a:ext cx="8229600" cy="72547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Полемика:</a:t>
            </a:r>
          </a:p>
        </p:txBody>
      </p:sp>
      <p:sp>
        <p:nvSpPr>
          <p:cNvPr id="136200" name="Rectangle 8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57158" y="1142984"/>
            <a:ext cx="8540750" cy="5214974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«Своей поэму считали и красные и белые…»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«12»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</a:t>
            </a:r>
            <a:r>
              <a:rPr lang="ru-R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«+»                          «-»</a:t>
            </a:r>
          </a:p>
          <a:p>
            <a:pPr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 В. Соловьев                                     1. И. Бунин «вульгарное, 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безобразное, больше ничего».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2.М. Горький                                       2. М. Волошин «12 распяли Христа»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«дневниковая запись 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революционных  дней».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3.А. Луначарский «Первое произведение о революции».</a:t>
            </a:r>
          </a:p>
          <a:p>
            <a:pPr>
              <a:lnSpc>
                <a:spcPct val="90000"/>
              </a:lnSpc>
            </a:pPr>
            <a:endParaRPr lang="ru-RU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201" name="Line 9"/>
          <p:cNvSpPr>
            <a:spLocks noChangeShapeType="1"/>
          </p:cNvSpPr>
          <p:nvPr/>
        </p:nvSpPr>
        <p:spPr bwMode="auto">
          <a:xfrm flipH="1">
            <a:off x="2214546" y="2285992"/>
            <a:ext cx="1643074" cy="121444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>
            <a:off x="4500562" y="2285992"/>
            <a:ext cx="1571636" cy="1285884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3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6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/>
      <p:bldP spid="136201" grpId="0" animBg="1"/>
      <p:bldP spid="1362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285720" y="571480"/>
            <a:ext cx="842968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«Страшная мысль этих дней: не в том дело, что красногвардейцы «недостойны» Иисуса, который идет с ними сейчас, а в том, что именно Он идет с ними, а надо, чтобы шёл Другой».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(А. Блок. 20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февраля 1918г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Хама грядущего победит только Христос».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Д.Мережковский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«Двенадцать» - поэма-предупреждение.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Красногвардейцы и Христос – воплощение земного и небесного.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Иисус Христос символизирует истину, гармонию.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Христа 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видит только автор.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2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2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2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92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92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2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14282" y="476250"/>
            <a:ext cx="8643998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dirty="0"/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 марта 1918 года. Газета «Знамя труда» на оберточной бумаге напечатала поэму «Двенадцать».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«Этой поэме суждено бессмертие». 				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А.В.Луначарский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«Поэмой зачитывались белые и красные». 			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В.Маяковский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Спасение мира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разрушения, обращение к общечеловеческим ценностям – одна из главных мыслей поэмы.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«Что же задумано? Перестроить все так, чтобы все стало новым, чтобы лживая, скучная наша жизнь стала справедливой, чистой и прекрасной жизнью…»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(Из статьи А. Блока)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A694A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14290"/>
            <a:ext cx="5063810" cy="6322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0" y="3789363"/>
            <a:ext cx="378618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Листовка с текстом поэмы, распространявшаяся в тылу белой армии в Сибири.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1919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8|0.6|0.5|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340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Герои поэмы</vt:lpstr>
      <vt:lpstr>Слайд 2</vt:lpstr>
      <vt:lpstr>Слайд 3</vt:lpstr>
      <vt:lpstr>Полемика: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Поэма Двенадцать</dc:title>
  <dc:creator>User</dc:creator>
  <cp:lastModifiedBy>1</cp:lastModifiedBy>
  <cp:revision>53</cp:revision>
  <dcterms:created xsi:type="dcterms:W3CDTF">2011-12-08T18:44:37Z</dcterms:created>
  <dcterms:modified xsi:type="dcterms:W3CDTF">2013-12-23T14:48:47Z</dcterms:modified>
</cp:coreProperties>
</file>