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1AEC1A-1F7B-419D-B5DC-7F74D00B83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DD9E1C-756B-4C8E-97D0-D68EB2707E0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Рекомендации для родителей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 учитель –логопед </a:t>
            </a:r>
          </a:p>
          <a:p>
            <a:r>
              <a:rPr lang="ru-RU" dirty="0" smtClean="0"/>
              <a:t>Фёдорова С.В.</a:t>
            </a:r>
            <a:endParaRPr lang="ru-RU" dirty="0"/>
          </a:p>
        </p:txBody>
      </p:sp>
      <p:pic>
        <p:nvPicPr>
          <p:cNvPr id="1026" name="Picture 2" descr="C:\Users\Пользователь\Desktop\детям о диких животных\image - 2020-04-07T001940.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4032448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ЗАЙКИНА ШКОЛА\оригами\image - 2020-04-03T210203.3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391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ЗАЙКИНА ШКОЛА\оригами\image - 2020-04-03T210209.5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5176"/>
            <a:ext cx="4073664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0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длоги и местоположение\image - 2020-03-22T185420.2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редлоги и местоположение\image - 2020-03-22T185425.3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67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5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длоги и местоположение\image - 2020-03-22T185430.5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1508"/>
            <a:ext cx="4176464" cy="47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редлоги и местоположение\image - 2020-03-22T185435.8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28" y="1401507"/>
            <a:ext cx="3879908" cy="47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2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едлоги и местоположение\image - 2020-03-22T185443.2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88432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редлоги и местоположение\image - 2020-03-22T185448.76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211960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6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редлоги и местоположение\image - 2020-03-22T185456.7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" y="1340768"/>
            <a:ext cx="4067944" cy="48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предлоги и местоположение\image - 2020-03-22T185502.8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92" y="1340768"/>
            <a:ext cx="4319972" cy="4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0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едлоги и местоположение\image - 2020-03-22T185508.7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39952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редлоги и местоположение\image - 2020-03-22T185516.9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4" y="1484784"/>
            <a:ext cx="4355976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9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детям о диких животных\image - 2020-04-07T001947.4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38254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ользователь\Desktop\детям о диких животных\image - 2020-04-07T001954.7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1824"/>
            <a:ext cx="3824649" cy="53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етям о диких животных\image - 2020-04-07T002000.6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730"/>
            <a:ext cx="3744416" cy="52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детям о диких животных\image - 2020-04-07T002006.6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1730"/>
            <a:ext cx="3680512" cy="51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детям о диких животных\image - 2020-04-07T002013.2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34683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детям о диких животных\image - 2020-04-07T002019.3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7"/>
            <a:ext cx="3600400" cy="4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детям о диких животных\image - 2020-04-07T002029.3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7777"/>
            <a:ext cx="3617831" cy="51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детям о диких животных\image - 2020-04-07T002038.2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93" y="1057776"/>
            <a:ext cx="3617831" cy="51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детям о диких животных\image - 2020-04-07T002043.8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143000"/>
            <a:ext cx="3455454" cy="4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АЙКИНА ШКОЛА\загадки о животных и др\image - 2020-04-05T203508.9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324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ЗАЙКИНА ШКОЛА\загадки о животных и др\image - 2020-04-05T203523.0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427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АЙКИНА ШКОЛА\загадки о животных и др\image - 2020-04-05T203530.1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39952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АЙКИНА ШКОЛА\загадки о животных и др\image - 2020-04-05T203534.8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23" y="1412776"/>
            <a:ext cx="4417705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ЗАЙКИНА ШКОЛА\оригами\image - 2020-04-03T210123.0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67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АЙКИНА ШКОЛА\оригами\image - 2020-04-03T210149.2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50" y="1412776"/>
            <a:ext cx="396601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0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12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Рекомендации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</dc:title>
  <dc:creator>Пользователь</dc:creator>
  <cp:lastModifiedBy>Пользователь</cp:lastModifiedBy>
  <cp:revision>7</cp:revision>
  <dcterms:created xsi:type="dcterms:W3CDTF">2020-04-18T10:00:54Z</dcterms:created>
  <dcterms:modified xsi:type="dcterms:W3CDTF">2020-04-18T11:12:43Z</dcterms:modified>
</cp:coreProperties>
</file>