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E:\ЗАЙКИНА ШКОЛА\бабочки из цветн бумаги\image - 2020-04-13T001734.848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52" y="692696"/>
            <a:ext cx="4327348" cy="435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ЗАЙКИНА ШКОЛА\бабочки из цветн бумаги\image - 2020-04-13T001739.02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933708"/>
            <a:ext cx="3961158" cy="424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9597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ЗАЙКИНА ШКОЛА\бабочки из цветн бумаги\image - 2020-04-13T001808.133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3779912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:\ЗАЙКИНА ШКОЛА\бабочки из цветн бумаги\image - 2020-04-13T001743.19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456" y="1196752"/>
            <a:ext cx="4464496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144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ЗАЙКИНА ШКОЛА\бабочки из цветн бумаги\image - 2020-04-13T001747.518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3960440" cy="4230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ЗАЙКИНА ШКОЛА\бабочки из цветн бумаги\image - 2020-04-13T001752.583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596" y="1484784"/>
            <a:ext cx="4230216" cy="4230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426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ЗАЙКИНА ШКОЛА\бабочки из цветн бумаги\image - 2020-04-13T001758.24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46" y="1196752"/>
            <a:ext cx="4148430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E:\ЗАЙКИНА ШКОЛА\бабочки из цветн бумаги\image - 2020-04-13T001803.775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196752"/>
            <a:ext cx="4227030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95310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</cp:revision>
  <dcterms:created xsi:type="dcterms:W3CDTF">2020-05-11T13:35:29Z</dcterms:created>
  <dcterms:modified xsi:type="dcterms:W3CDTF">2020-05-11T13:44:33Z</dcterms:modified>
</cp:coreProperties>
</file>