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186E2-A710-4674-AB47-30F9041B046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472E-72B3-4408-BCFC-9BEF6C1D7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7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3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«Детский сад №47»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ЗАТО </a:t>
            </a:r>
            <a:r>
              <a:rPr lang="ru-RU" sz="1600" b="1" dirty="0" err="1" smtClean="0">
                <a:solidFill>
                  <a:srgbClr val="002060"/>
                </a:solidFill>
              </a:rPr>
              <a:t>Северск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500702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Подготовила: воспитатель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Морозова </a:t>
            </a:r>
            <a:r>
              <a:rPr lang="ru-RU" sz="1600" b="1" dirty="0" smtClean="0">
                <a:solidFill>
                  <a:srgbClr val="002060"/>
                </a:solidFill>
              </a:rPr>
              <a:t>Юлия Александровна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9" name="Рисунок 8" descr="DSC05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214554"/>
            <a:ext cx="4786346" cy="319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6286520"/>
            <a:ext cx="871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2021 </a:t>
            </a:r>
            <a:r>
              <a:rPr lang="ru-RU" b="1" dirty="0" smtClean="0">
                <a:solidFill>
                  <a:srgbClr val="002060"/>
                </a:solidFill>
              </a:rPr>
              <a:t>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2910" y="1357298"/>
            <a:ext cx="3929089" cy="642942"/>
          </a:xfrm>
          <a:prstGeom prst="wedgeRoundRectCallout">
            <a:avLst>
              <a:gd name="adj1" fmla="val 27970"/>
              <a:gd name="adj2" fmla="val 882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Театр своими руками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5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428737"/>
            <a:ext cx="246461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5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246461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57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714488"/>
            <a:ext cx="3286148" cy="219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000637"/>
            <a:ext cx="2464610" cy="164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57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500174"/>
            <a:ext cx="257176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58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4143380"/>
            <a:ext cx="3214710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57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4357694"/>
            <a:ext cx="257176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5720" y="357166"/>
            <a:ext cx="8572560" cy="785818"/>
          </a:xfrm>
          <a:prstGeom prst="wedgeRoundRectCallout">
            <a:avLst>
              <a:gd name="adj1" fmla="val -9990"/>
              <a:gd name="adj2" fmla="val 673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9. Затем из хлопковой ткани в горошек вырезаем прямоугольник размером 75х45 см, также предварительно его отутюжив. Из него мы будем шить основу нашего театра. К изнаночной стороне прикладываем уже вырезанные наши прямоугольники, и наметываем вокруг них «рамочку» из ткани в горошек. Затем, всё отутюжив, мы прошиваем на швейной машинке.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DSC05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267892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05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267892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05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267892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05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024031"/>
            <a:ext cx="3143272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SC058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572008"/>
            <a:ext cx="3143272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4214810" y="357166"/>
            <a:ext cx="4572032" cy="714380"/>
          </a:xfrm>
          <a:prstGeom prst="wedgeRoundRectCallout">
            <a:avLst>
              <a:gd name="adj1" fmla="val 7899"/>
              <a:gd name="adj2" fmla="val 902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из фетра, сделанный своими руками, готов.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Приятной творческой работы и интересных представлений вам и вашим малышам!</a:t>
            </a:r>
            <a:endParaRPr lang="ru-RU" sz="1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DSC057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714488"/>
            <a:ext cx="267846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7000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0160127_17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46" y="428604"/>
            <a:ext cx="3754465" cy="211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60127_172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357430"/>
            <a:ext cx="38100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60127_172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357694"/>
            <a:ext cx="38100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643438" y="714356"/>
            <a:ext cx="3500462" cy="1071570"/>
          </a:xfrm>
          <a:prstGeom prst="wedgeRoundRectCallout">
            <a:avLst>
              <a:gd name="adj1" fmla="val -56886"/>
              <a:gd name="adj2" fmla="val 187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Все малыши без исключения просто в восторге от сказок.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Кукольный театр! Когда дети слышат эти слова, в их глазах загораются радостные искорки, слышится веселый смех.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43438" y="5072074"/>
            <a:ext cx="3429024" cy="928694"/>
          </a:xfrm>
          <a:prstGeom prst="wedgeRoundRectCallout">
            <a:avLst>
              <a:gd name="adj1" fmla="val -56846"/>
              <a:gd name="adj2" fmla="val 234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Занимаясь с детьми театром, я ставлю перед собой цель – сделать жизнь наших детей интересной и содержательной, наполнить ее яркими впечатлениями.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14348" y="3071810"/>
            <a:ext cx="3643338" cy="928694"/>
          </a:xfrm>
          <a:prstGeom prst="wedgeRoundRectCallout">
            <a:avLst>
              <a:gd name="adj1" fmla="val 56581"/>
              <a:gd name="adj2" fmla="val 144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Театр с его необычайным зрелищем захватывает детей, переносит их в совершенно особый, увлекательный мир.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20160127_17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68302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60127_172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357430"/>
            <a:ext cx="3714776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60127_1729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429132"/>
            <a:ext cx="3714776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00034" y="2786058"/>
            <a:ext cx="3857652" cy="1357322"/>
          </a:xfrm>
          <a:prstGeom prst="wedgeRoundRectCallout">
            <a:avLst>
              <a:gd name="adj1" fmla="val 58784"/>
              <a:gd name="adj2" fmla="val 161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Театр – это прекрасный речевой и сенсорно–двигательный тренажер. Куклы развивают подвижность пальцев обеих рук, помогают освоить речь персонажей. Участвуя в театре, даже самые робкие и неразговорчивые дети вскоре становятся общительными и уверенными в себе.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14876" y="4929198"/>
            <a:ext cx="4071966" cy="1500198"/>
          </a:xfrm>
          <a:prstGeom prst="wedgeRoundRectCallout">
            <a:avLst>
              <a:gd name="adj1" fmla="val -58531"/>
              <a:gd name="adj2" fmla="val 2794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А сказки созданные своими руками интереснее вдвойне, когда обычная фетровая кукла или животное превращается в сказочного живого персонажа, со своими эмоциями и чувствами, заставляя маленького зрителя переживать и радоваться за сказочного героя. Сшить  вот таких красивых героев – это огромный труд, но он того стоит!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643438" y="714356"/>
            <a:ext cx="3500462" cy="1000132"/>
          </a:xfrm>
          <a:prstGeom prst="wedgeRoundRectCallout">
            <a:avLst>
              <a:gd name="adj1" fmla="val -57954"/>
              <a:gd name="adj2" fmla="val 215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Театр способствует формированию мировоззрения, развивает воображение, воспитывает эмоционально – чувственное отношение к окружающему миру.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5720" y="357166"/>
            <a:ext cx="3643338" cy="714380"/>
          </a:xfrm>
          <a:prstGeom prst="wedgeRoundRectCallout">
            <a:avLst>
              <a:gd name="adj1" fmla="val -8180"/>
              <a:gd name="adj2" fmla="val 720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Покажу на примере театра "Три поросенка». Театр я буду шить из фетра  толщиной 1 - 1.2мм.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DSC05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5286412" cy="352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857356" y="5500702"/>
            <a:ext cx="6786610" cy="1000132"/>
          </a:xfrm>
          <a:prstGeom prst="wedgeRoundRectCallout">
            <a:avLst>
              <a:gd name="adj1" fmla="val -7977"/>
              <a:gd name="adj2" fmla="val -746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Для того чтобы пошить такой театр нам потребуются следующие материалы: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фетр цветной, нитки и игла для шитья, простой карандаш, бумага, ножницы, </a:t>
            </a:r>
            <a:r>
              <a:rPr lang="ru-RU" sz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подкладочная ткань (</a:t>
            </a:r>
            <a:r>
              <a:rPr lang="ru-RU" sz="12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синтепон</a:t>
            </a:r>
            <a:r>
              <a:rPr lang="ru-RU" sz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или другой наполнитель), хлопковая ткань трех цветов, черные бусинки для глазок, липучки, замочек, пуговицы, швейная машинка.</a:t>
            </a: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00760" y="1000108"/>
            <a:ext cx="2928958" cy="571504"/>
          </a:xfrm>
          <a:prstGeom prst="wedgeRoundRectCallout">
            <a:avLst>
              <a:gd name="adj1" fmla="val -40958"/>
              <a:gd name="adj2" fmla="val 796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Театр состоит из трех озорных поросят, серого волка и трех домиков.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DSC05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85752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95821"/>
            <a:ext cx="285752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5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071678"/>
            <a:ext cx="2714644" cy="18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057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071942"/>
            <a:ext cx="2714644" cy="180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057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939822" y="3645128"/>
            <a:ext cx="3345270" cy="236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14282" y="285728"/>
            <a:ext cx="3071834" cy="57150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1. Делаем выкройку волка – рисуем на белой бумаге голову, туловище, лапы, уши и вырезаем ее.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85720" y="3214686"/>
            <a:ext cx="2786082" cy="100013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Берем фетр серого цвета и переносим на него детали выкройки, используя простой карандаш.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Вырезаем детали ножницами в необходимом нам количестве.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714744" y="1142984"/>
            <a:ext cx="2214578" cy="71438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3. Берем детали туловища и начинаем сшивать между собой.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500826" y="1285860"/>
            <a:ext cx="2286016" cy="150019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4. Лапки прикладываем к туловищу, ушки к голове, закрепляем их булавками и пришиваем.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Оформляем мордочку. Пришиваем две черные бусинки – это будут глазки.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5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5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5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14932" y="1571358"/>
            <a:ext cx="257126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86767" y="1642729"/>
            <a:ext cx="29997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57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14942" y="4428867"/>
            <a:ext cx="257123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57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4357694"/>
            <a:ext cx="3250397" cy="216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643174" y="357166"/>
            <a:ext cx="4214842" cy="50006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5. Таким же образом изготавливаем остальных персонажей.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5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286148" cy="219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000504"/>
            <a:ext cx="3286148" cy="219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5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286256"/>
            <a:ext cx="3214750" cy="21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8916" y="2004372"/>
            <a:ext cx="3143272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57158" y="357166"/>
            <a:ext cx="3571900" cy="92869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6. Из светлой хлопковой ткани и тонкого </a:t>
            </a:r>
            <a:r>
              <a:rPr lang="ru-RU" sz="1200" dirty="0" err="1" smtClean="0">
                <a:solidFill>
                  <a:srgbClr val="002060"/>
                </a:solidFill>
              </a:rPr>
              <a:t>синтепона</a:t>
            </a:r>
            <a:r>
              <a:rPr lang="ru-RU" sz="1200" dirty="0" smtClean="0">
                <a:solidFill>
                  <a:srgbClr val="002060"/>
                </a:solidFill>
              </a:rPr>
              <a:t> вырезаем два прямоугольника размером 70х40 см, предварительно его отутюжив. Это будет основой нашего театра.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86314" y="785794"/>
            <a:ext cx="3571900" cy="85725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7. Из желтой и оранжевой хлопковых тканей вырезаем солнышко, наметываем и пришиваем его в левый верхний угол.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DSC05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0"/>
            <a:ext cx="278608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5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071678"/>
            <a:ext cx="27860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5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357693"/>
            <a:ext cx="2786082" cy="18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57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119985" y="3881279"/>
            <a:ext cx="3143430" cy="209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5720" y="285728"/>
            <a:ext cx="8572560" cy="928694"/>
          </a:xfrm>
          <a:prstGeom prst="wedgeRoundRectCallout">
            <a:avLst>
              <a:gd name="adj1" fmla="val -9990"/>
              <a:gd name="adj2" fmla="val 673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8. Дальше аналогично шьем три домика. Чтобы играть было веселее: шьем два, которые можно "разломать" и надежный, каменный с трубой, в которую волк залезает. Первые два домика держатся на вшитых внутрь липучках и «ломаются» в тот момент, когда волк их сдувает. А третий домик держится на пуговицах, открывается и туда прячутся поросята. Домик украшен декоративным замочком.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7000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ewin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5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5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00306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57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28604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57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7" y="2500306"/>
            <a:ext cx="278608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57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0661" y="4143380"/>
            <a:ext cx="364333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58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500570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58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785794"/>
            <a:ext cx="27860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7000"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582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29</cp:revision>
  <dcterms:created xsi:type="dcterms:W3CDTF">2016-02-23T15:26:34Z</dcterms:created>
  <dcterms:modified xsi:type="dcterms:W3CDTF">2021-03-15T12:23:36Z</dcterms:modified>
</cp:coreProperties>
</file>