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2" r:id="rId5"/>
    <p:sldId id="262" r:id="rId6"/>
    <p:sldId id="263" r:id="rId7"/>
    <p:sldId id="273" r:id="rId8"/>
    <p:sldId id="264" r:id="rId9"/>
    <p:sldId id="274" r:id="rId10"/>
    <p:sldId id="265" r:id="rId11"/>
    <p:sldId id="266" r:id="rId12"/>
    <p:sldId id="275" r:id="rId13"/>
    <p:sldId id="267" r:id="rId14"/>
    <p:sldId id="276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3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58FE-2481-4D26-BD67-C5BB557813AA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3181-AAE2-4E15-88CA-A72E4F793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3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-20211203-WA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211128_20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5812575" cy="3500462"/>
          </a:xfrm>
          <a:prstGeom prst="rect">
            <a:avLst/>
          </a:prstGeom>
        </p:spPr>
      </p:pic>
      <p:pic>
        <p:nvPicPr>
          <p:cNvPr id="6" name="Рисунок 5" descr="20211128_205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684273"/>
            <a:ext cx="4995950" cy="3030876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211129_134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42852"/>
            <a:ext cx="5429289" cy="3299801"/>
          </a:xfrm>
          <a:prstGeom prst="rect">
            <a:avLst/>
          </a:prstGeom>
        </p:spPr>
      </p:pic>
      <p:pic>
        <p:nvPicPr>
          <p:cNvPr id="6" name="Рисунок 5" descr="20211129_134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529013"/>
            <a:ext cx="5286412" cy="3171847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20211129_135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5844929" cy="3357586"/>
          </a:xfrm>
          <a:prstGeom prst="rect">
            <a:avLst/>
          </a:prstGeom>
        </p:spPr>
      </p:pic>
      <p:pic>
        <p:nvPicPr>
          <p:cNvPr id="10" name="Рисунок 9" descr="20211129_135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1124" y="3571876"/>
            <a:ext cx="5819584" cy="3181372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20211129_135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5429288" cy="3299800"/>
          </a:xfrm>
          <a:prstGeom prst="rect">
            <a:avLst/>
          </a:prstGeom>
        </p:spPr>
      </p:pic>
      <p:pic>
        <p:nvPicPr>
          <p:cNvPr id="7" name="Рисунок 6" descr="20211129_135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39491"/>
            <a:ext cx="5572164" cy="3194707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20211129_135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5418050" cy="3214710"/>
          </a:xfrm>
          <a:prstGeom prst="rect">
            <a:avLst/>
          </a:prstGeom>
        </p:spPr>
      </p:pic>
      <p:pic>
        <p:nvPicPr>
          <p:cNvPr id="5" name="Рисунок 4" descr="20211129_135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449479"/>
            <a:ext cx="5503937" cy="3265669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211129_135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5286412" cy="3236459"/>
          </a:xfrm>
          <a:prstGeom prst="rect">
            <a:avLst/>
          </a:prstGeom>
        </p:spPr>
      </p:pic>
      <p:pic>
        <p:nvPicPr>
          <p:cNvPr id="6" name="Рисунок 5" descr="20211129_135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4489" y="3429000"/>
            <a:ext cx="5379478" cy="3257573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7" name="Рисунок 6" descr="20211129_13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679" y="3357563"/>
            <a:ext cx="5376917" cy="3357586"/>
          </a:xfrm>
          <a:prstGeom prst="rect">
            <a:avLst/>
          </a:prstGeom>
        </p:spPr>
      </p:pic>
      <p:pic>
        <p:nvPicPr>
          <p:cNvPr id="8" name="Рисунок 7" descr="20211129_135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52"/>
            <a:ext cx="5133220" cy="3159782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211129_135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8858312" cy="5393728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0211128_201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280987"/>
            <a:ext cx="8572500" cy="6296025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20211128_201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5143536" cy="3120412"/>
          </a:xfrm>
          <a:prstGeom prst="rect">
            <a:avLst/>
          </a:prstGeom>
        </p:spPr>
      </p:pic>
      <p:pic>
        <p:nvPicPr>
          <p:cNvPr id="7" name="Рисунок 6" descr="20211128_201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429000"/>
            <a:ext cx="5278503" cy="3190562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Рисунок 8" descr="20211128_20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5296266" cy="3071834"/>
          </a:xfrm>
          <a:prstGeom prst="rect">
            <a:avLst/>
          </a:prstGeom>
        </p:spPr>
      </p:pic>
      <p:pic>
        <p:nvPicPr>
          <p:cNvPr id="11" name="Рисунок 10" descr="20211128_205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357562"/>
            <a:ext cx="5405036" cy="3255033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9" name="Рисунок 8" descr="20211128_20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5072098" cy="3093980"/>
          </a:xfrm>
          <a:prstGeom prst="rect">
            <a:avLst/>
          </a:prstGeom>
        </p:spPr>
      </p:pic>
      <p:pic>
        <p:nvPicPr>
          <p:cNvPr id="11" name="Рисунок 10" descr="20211128_205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1967" y="3357562"/>
            <a:ext cx="5523408" cy="3320182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20211128_2052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51"/>
            <a:ext cx="5715040" cy="3371873"/>
          </a:xfrm>
          <a:prstGeom prst="rect">
            <a:avLst/>
          </a:prstGeom>
        </p:spPr>
      </p:pic>
      <p:pic>
        <p:nvPicPr>
          <p:cNvPr id="7" name="Рисунок 6" descr="20211128_205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557033"/>
            <a:ext cx="5134952" cy="3086677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8" name="Рисунок 7" descr="20211128_20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42852"/>
            <a:ext cx="5744919" cy="3357586"/>
          </a:xfrm>
          <a:prstGeom prst="rect">
            <a:avLst/>
          </a:prstGeom>
        </p:spPr>
      </p:pic>
      <p:pic>
        <p:nvPicPr>
          <p:cNvPr id="9" name="Рисунок 8" descr="20211128_2054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581719"/>
            <a:ext cx="5155551" cy="3133429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Рисунок 5" descr="20211128_205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5487075" cy="3286148"/>
          </a:xfrm>
          <a:prstGeom prst="rect">
            <a:avLst/>
          </a:prstGeom>
        </p:spPr>
      </p:pic>
      <p:pic>
        <p:nvPicPr>
          <p:cNvPr id="8" name="Рисунок 7" descr="20211129_134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93374"/>
            <a:ext cx="5462197" cy="3198420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8838988_50-phonoteka_org-p-fon-dlya-prezentatsii-po-geografii-priroda-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0" name="Рисунок 9" descr="20211129_134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5286412" cy="3218838"/>
          </a:xfrm>
          <a:prstGeom prst="rect">
            <a:avLst/>
          </a:prstGeom>
        </p:spPr>
      </p:pic>
      <p:pic>
        <p:nvPicPr>
          <p:cNvPr id="11" name="Рисунок 10" descr="20211129_134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5501" y="3500438"/>
            <a:ext cx="5419051" cy="3161114"/>
          </a:xfrm>
          <a:prstGeom prst="rect">
            <a:avLst/>
          </a:prstGeom>
        </p:spPr>
      </p:pic>
    </p:spTree>
  </p:cSld>
  <p:clrMapOvr>
    <a:masterClrMapping/>
  </p:clrMapOvr>
  <p:transition spd="slow" advTm="1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</cp:revision>
  <dcterms:created xsi:type="dcterms:W3CDTF">2021-12-03T06:02:08Z</dcterms:created>
  <dcterms:modified xsi:type="dcterms:W3CDTF">2021-12-05T17:15:16Z</dcterms:modified>
</cp:coreProperties>
</file>