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7BFF2-13F8-496D-9E2C-4F647CEB2A49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725BB-FE5B-4BBC-B228-AD78A9BCF6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2102841"/>
      </p:ext>
    </p:extLst>
  </p:cSld>
  <p:clrMapOvr>
    <a:masterClrMapping/>
  </p:clrMapOvr>
  <p:transition spd="slow" advClick="0" advTm="0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7BFF2-13F8-496D-9E2C-4F647CEB2A49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725BB-FE5B-4BBC-B228-AD78A9BCF6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229449"/>
      </p:ext>
    </p:extLst>
  </p:cSld>
  <p:clrMapOvr>
    <a:masterClrMapping/>
  </p:clrMapOvr>
  <p:transition spd="slow" advClick="0" advTm="0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7BFF2-13F8-496D-9E2C-4F647CEB2A49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725BB-FE5B-4BBC-B228-AD78A9BCF6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3544549"/>
      </p:ext>
    </p:extLst>
  </p:cSld>
  <p:clrMapOvr>
    <a:masterClrMapping/>
  </p:clrMapOvr>
  <p:transition spd="slow" advClick="0" advTm="0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7BFF2-13F8-496D-9E2C-4F647CEB2A49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725BB-FE5B-4BBC-B228-AD78A9BCF6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6513811"/>
      </p:ext>
    </p:extLst>
  </p:cSld>
  <p:clrMapOvr>
    <a:masterClrMapping/>
  </p:clrMapOvr>
  <p:transition spd="slow" advClick="0" advTm="0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7BFF2-13F8-496D-9E2C-4F647CEB2A49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725BB-FE5B-4BBC-B228-AD78A9BCF6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7055573"/>
      </p:ext>
    </p:extLst>
  </p:cSld>
  <p:clrMapOvr>
    <a:masterClrMapping/>
  </p:clrMapOvr>
  <p:transition spd="slow" advClick="0" advTm="0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7BFF2-13F8-496D-9E2C-4F647CEB2A49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725BB-FE5B-4BBC-B228-AD78A9BCF6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3749418"/>
      </p:ext>
    </p:extLst>
  </p:cSld>
  <p:clrMapOvr>
    <a:masterClrMapping/>
  </p:clrMapOvr>
  <p:transition spd="slow" advClick="0" advTm="0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7BFF2-13F8-496D-9E2C-4F647CEB2A49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725BB-FE5B-4BBC-B228-AD78A9BCF6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3708513"/>
      </p:ext>
    </p:extLst>
  </p:cSld>
  <p:clrMapOvr>
    <a:masterClrMapping/>
  </p:clrMapOvr>
  <p:transition spd="slow" advClick="0" advTm="0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7BFF2-13F8-496D-9E2C-4F647CEB2A49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725BB-FE5B-4BBC-B228-AD78A9BCF6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8409792"/>
      </p:ext>
    </p:extLst>
  </p:cSld>
  <p:clrMapOvr>
    <a:masterClrMapping/>
  </p:clrMapOvr>
  <p:transition spd="slow" advClick="0" advTm="0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7BFF2-13F8-496D-9E2C-4F647CEB2A49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725BB-FE5B-4BBC-B228-AD78A9BCF6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2639636"/>
      </p:ext>
    </p:extLst>
  </p:cSld>
  <p:clrMapOvr>
    <a:masterClrMapping/>
  </p:clrMapOvr>
  <p:transition spd="slow" advClick="0" advTm="0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7BFF2-13F8-496D-9E2C-4F647CEB2A49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725BB-FE5B-4BBC-B228-AD78A9BCF6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1148281"/>
      </p:ext>
    </p:extLst>
  </p:cSld>
  <p:clrMapOvr>
    <a:masterClrMapping/>
  </p:clrMapOvr>
  <p:transition spd="slow" advClick="0" advTm="0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7BFF2-13F8-496D-9E2C-4F647CEB2A49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725BB-FE5B-4BBC-B228-AD78A9BCF6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7010127"/>
      </p:ext>
    </p:extLst>
  </p:cSld>
  <p:clrMapOvr>
    <a:masterClrMapping/>
  </p:clrMapOvr>
  <p:transition spd="slow" advClick="0" advTm="0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7BFF2-13F8-496D-9E2C-4F647CEB2A49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725BB-FE5B-4BBC-B228-AD78A9BCF6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6999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0">
    <p:strips dir="r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67744" y="2348880"/>
            <a:ext cx="453650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Социальные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партнеры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5805264"/>
            <a:ext cx="3600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2020 год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16632"/>
            <a:ext cx="892899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Муниципальное бюджетное дошкольное образовательное учреждение «Детский сад №47»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86445" y="4143380"/>
            <a:ext cx="3143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Воспитатель: Морозова Ю.А.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93184602"/>
      </p:ext>
    </p:extLst>
  </p:cSld>
  <p:clrMapOvr>
    <a:masterClrMapping/>
  </p:clrMapOvr>
  <p:transition spd="slow" advClick="0" advTm="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00" accel="1000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00" accel="1000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14546" y="2357430"/>
            <a:ext cx="46434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внимание!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9975787"/>
      </p:ext>
    </p:extLst>
  </p:cSld>
  <p:clrMapOvr>
    <a:masterClrMapping/>
  </p:clrMapOvr>
  <p:transition spd="slow" advClick="0" advTm="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IMG-20190618-WA0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0" y="214290"/>
            <a:ext cx="4191029" cy="3143272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IMG-20190618-WA0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642918"/>
            <a:ext cx="4286248" cy="3214687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IMG-20190618-WA00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7224" y="3643314"/>
            <a:ext cx="4000528" cy="3010864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516428153"/>
      </p:ext>
    </p:extLst>
  </p:cSld>
  <p:clrMapOvr>
    <a:masterClrMapping/>
  </p:clrMapOvr>
  <p:transition spd="slow" advClick="0" advTm="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IMG-20190618-WA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14289"/>
            <a:ext cx="4143404" cy="3107553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IMG-20190618-WA00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43042" y="2500306"/>
            <a:ext cx="2330664" cy="4143404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IMG-20190618-WA00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1410852"/>
            <a:ext cx="4357718" cy="3268289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93784389"/>
      </p:ext>
    </p:extLst>
  </p:cSld>
  <p:clrMapOvr>
    <a:masterClrMapping/>
  </p:clrMapOvr>
  <p:transition spd="slow" advClick="0" advTm="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IMG-20190828-WA00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4000528" cy="3000396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IMG-20190828-WA00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428604"/>
            <a:ext cx="3357573" cy="5969018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IMG-20190828-WA005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3357561"/>
            <a:ext cx="4381532" cy="3286149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43880321"/>
      </p:ext>
    </p:extLst>
  </p:cSld>
  <p:clrMapOvr>
    <a:masterClrMapping/>
  </p:clrMapOvr>
  <p:transition spd="slow" advClick="0" advTm="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IMG-20190827-WA0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2500330" cy="3335200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IMG-20190828-WA00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3714752"/>
            <a:ext cx="3857652" cy="2893239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IMG-20190828-WA00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14744" y="357166"/>
            <a:ext cx="5048286" cy="3786214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524585802"/>
      </p:ext>
    </p:extLst>
  </p:cSld>
  <p:clrMapOvr>
    <a:masterClrMapping/>
  </p:clrMapOvr>
  <p:transition spd="slow" advClick="0" advTm="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IMG-20191209-WA00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85728"/>
            <a:ext cx="4572032" cy="2571768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IMG-20191209-WA00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143248"/>
            <a:ext cx="4572032" cy="2571768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IMG-20191209-WA01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2" y="2571744"/>
            <a:ext cx="2250297" cy="4000528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IMG-20191209-WA007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00826" y="214290"/>
            <a:ext cx="2442273" cy="4341819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595305884"/>
      </p:ext>
    </p:extLst>
  </p:cSld>
  <p:clrMapOvr>
    <a:masterClrMapping/>
  </p:clrMapOvr>
  <p:transition spd="slow" advClick="0" advTm="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0"/>
                            </p:stCondLst>
                            <p:childTnLst>
                              <p:par>
                                <p:cTn id="2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IMG-20191209-WA01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642918"/>
            <a:ext cx="4699033" cy="2643206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IMG-20191209-WA01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571876"/>
            <a:ext cx="4714908" cy="2652136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IMG-20191209-WA017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59214" y="214290"/>
            <a:ext cx="4699034" cy="2643206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IMG-20191209-WA017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86446" y="2428868"/>
            <a:ext cx="2357454" cy="4191029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047250307"/>
      </p:ext>
    </p:extLst>
  </p:cSld>
  <p:clrMapOvr>
    <a:masterClrMapping/>
  </p:clrMapOvr>
  <p:transition spd="slow" advClick="0" advTm="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0"/>
                            </p:stCondLst>
                            <p:childTnLst>
                              <p:par>
                                <p:cTn id="2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20191114_1047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238159" y="666730"/>
            <a:ext cx="3619525" cy="2714644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20191114_1047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214290"/>
            <a:ext cx="2571768" cy="3429024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20191114_1056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15074" y="214290"/>
            <a:ext cx="2678926" cy="3571900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20191114_11211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14479" y="3357562"/>
            <a:ext cx="2411033" cy="3214710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20191114_11241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0" y="3357562"/>
            <a:ext cx="2411033" cy="3214710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59015365"/>
      </p:ext>
    </p:extLst>
  </p:cSld>
  <p:clrMapOvr>
    <a:masterClrMapping/>
  </p:clrMapOvr>
  <p:transition spd="slow" advClick="0" advTm="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40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20200123_1042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2914" y="285727"/>
            <a:ext cx="2625347" cy="3500463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20200123_1045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1214422"/>
            <a:ext cx="2732486" cy="3643314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20200123_1041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6405" y="2357430"/>
            <a:ext cx="3000396" cy="4000528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28831864"/>
      </p:ext>
    </p:extLst>
  </p:cSld>
  <p:clrMapOvr>
    <a:masterClrMapping/>
  </p:clrMapOvr>
  <p:transition spd="slow" advClick="0" advTm="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25</Words>
  <Application>Microsoft Office PowerPoint</Application>
  <PresentationFormat>Экран (4:3)</PresentationFormat>
  <Paragraphs>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Пользователь Windows</cp:lastModifiedBy>
  <cp:revision>27</cp:revision>
  <dcterms:created xsi:type="dcterms:W3CDTF">2020-01-22T07:19:50Z</dcterms:created>
  <dcterms:modified xsi:type="dcterms:W3CDTF">2022-02-27T12:43:07Z</dcterms:modified>
</cp:coreProperties>
</file>