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3" r:id="rId4"/>
    <p:sldId id="269" r:id="rId5"/>
    <p:sldId id="267" r:id="rId6"/>
    <p:sldId id="266" r:id="rId7"/>
    <p:sldId id="273" r:id="rId8"/>
    <p:sldId id="264" r:id="rId9"/>
    <p:sldId id="262" r:id="rId10"/>
    <p:sldId id="271" r:id="rId11"/>
    <p:sldId id="274" r:id="rId12"/>
    <p:sldId id="272" r:id="rId13"/>
    <p:sldId id="277" r:id="rId14"/>
    <p:sldId id="275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483F-22CF-4981-AD5C-BE1223C3029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DF13F-FDFA-4FA8-9711-C40BF879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7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ЕБИНАР по интерактив\htmlima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20128_105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14290"/>
            <a:ext cx="4286279" cy="3214710"/>
          </a:xfrm>
          <a:prstGeom prst="rect">
            <a:avLst/>
          </a:prstGeom>
        </p:spPr>
      </p:pic>
      <p:pic>
        <p:nvPicPr>
          <p:cNvPr id="6" name="Рисунок 5" descr="20220128_105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00438"/>
            <a:ext cx="4143372" cy="3107530"/>
          </a:xfrm>
          <a:prstGeom prst="rect">
            <a:avLst/>
          </a:prstGeom>
        </p:spPr>
      </p:pic>
      <p:pic>
        <p:nvPicPr>
          <p:cNvPr id="7" name="Рисунок 6" descr="20220128_1053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00438"/>
            <a:ext cx="4190997" cy="3143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868484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20128_105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876"/>
            <a:ext cx="4095777" cy="3071834"/>
          </a:xfrm>
          <a:prstGeom prst="rect">
            <a:avLst/>
          </a:prstGeom>
        </p:spPr>
      </p:pic>
      <p:pic>
        <p:nvPicPr>
          <p:cNvPr id="6" name="Рисунок 5" descr="20220128_105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71875"/>
            <a:ext cx="4071966" cy="3053975"/>
          </a:xfrm>
          <a:prstGeom prst="rect">
            <a:avLst/>
          </a:prstGeom>
        </p:spPr>
      </p:pic>
      <p:pic>
        <p:nvPicPr>
          <p:cNvPr id="7" name="Рисунок 6" descr="20220128_110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214290"/>
            <a:ext cx="4357718" cy="3268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868484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20211_113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00438"/>
            <a:ext cx="4071966" cy="3053975"/>
          </a:xfrm>
          <a:prstGeom prst="rect">
            <a:avLst/>
          </a:prstGeom>
        </p:spPr>
      </p:pic>
      <p:pic>
        <p:nvPicPr>
          <p:cNvPr id="6" name="Рисунок 5" descr="20220211_1135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4071966" cy="3053975"/>
          </a:xfrm>
          <a:prstGeom prst="rect">
            <a:avLst/>
          </a:prstGeom>
        </p:spPr>
      </p:pic>
      <p:pic>
        <p:nvPicPr>
          <p:cNvPr id="7" name="Рисунок 6" descr="20220211_113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00438"/>
            <a:ext cx="4071966" cy="3053975"/>
          </a:xfrm>
          <a:prstGeom prst="rect">
            <a:avLst/>
          </a:prstGeom>
        </p:spPr>
      </p:pic>
      <p:pic>
        <p:nvPicPr>
          <p:cNvPr id="9" name="Рисунок 8" descr="20220211_1139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14290"/>
            <a:ext cx="4095779" cy="3071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868484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220211_114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00438"/>
            <a:ext cx="4143404" cy="3107552"/>
          </a:xfrm>
          <a:prstGeom prst="rect">
            <a:avLst/>
          </a:prstGeom>
        </p:spPr>
      </p:pic>
      <p:pic>
        <p:nvPicPr>
          <p:cNvPr id="7" name="Рисунок 6" descr="20220211_114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00438"/>
            <a:ext cx="4143404" cy="3107553"/>
          </a:xfrm>
          <a:prstGeom prst="rect">
            <a:avLst/>
          </a:prstGeom>
        </p:spPr>
      </p:pic>
      <p:pic>
        <p:nvPicPr>
          <p:cNvPr id="9" name="Рисунок 8" descr="20220211_1142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4143404" cy="3107554"/>
          </a:xfrm>
          <a:prstGeom prst="rect">
            <a:avLst/>
          </a:prstGeom>
        </p:spPr>
      </p:pic>
      <p:pic>
        <p:nvPicPr>
          <p:cNvPr id="10" name="Рисунок 9" descr="20220211_1143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14290"/>
            <a:ext cx="4119590" cy="3089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868484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20211_114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4214842" cy="3161132"/>
          </a:xfrm>
          <a:prstGeom prst="rect">
            <a:avLst/>
          </a:prstGeom>
        </p:spPr>
      </p:pic>
      <p:pic>
        <p:nvPicPr>
          <p:cNvPr id="6" name="Рисунок 5" descr="20220211_114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42852"/>
            <a:ext cx="4191029" cy="3143272"/>
          </a:xfrm>
          <a:prstGeom prst="rect">
            <a:avLst/>
          </a:prstGeom>
        </p:spPr>
      </p:pic>
      <p:pic>
        <p:nvPicPr>
          <p:cNvPr id="7" name="Рисунок 6" descr="20220211_1149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00438"/>
            <a:ext cx="4191029" cy="3143273"/>
          </a:xfrm>
          <a:prstGeom prst="rect">
            <a:avLst/>
          </a:prstGeom>
        </p:spPr>
      </p:pic>
      <p:pic>
        <p:nvPicPr>
          <p:cNvPr id="8" name="Рисунок 7" descr="20220211_1149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500438"/>
            <a:ext cx="4143404" cy="3107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868484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429684" cy="213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bat" pitchFamily="2" charset="0"/>
              </a:rPr>
              <a:t>Ценность и пользу игр с песком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bat" pitchFamily="2" charset="0"/>
              </a:rPr>
              <a:t>для детей трудно переоценить, поэтому чаще играйте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bat" pitchFamily="2" charset="0"/>
              </a:rPr>
              <a:t>с вашими детьми!</a:t>
            </a:r>
            <a:endParaRPr lang="ru-RU" sz="3200" dirty="0">
              <a:solidFill>
                <a:srgbClr val="002060"/>
              </a:solidFill>
              <a:latin typeface="Arbat" pitchFamily="2" charset="0"/>
            </a:endParaRPr>
          </a:p>
        </p:txBody>
      </p:sp>
      <p:pic>
        <p:nvPicPr>
          <p:cNvPr id="6" name="Рисунок 5" descr="20220211_114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357430"/>
            <a:ext cx="3214710" cy="4286815"/>
          </a:xfrm>
          <a:prstGeom prst="rect">
            <a:avLst/>
          </a:prstGeom>
        </p:spPr>
      </p:pic>
      <p:pic>
        <p:nvPicPr>
          <p:cNvPr id="7" name="Рисунок 6" descr="20220211_114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357430"/>
            <a:ext cx="3214710" cy="4286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765079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bat" pitchFamily="2" charset="0"/>
              </a:rPr>
              <a:t>«Самая лучшая игрушка  для детей — куча  песка»</a:t>
            </a:r>
          </a:p>
          <a:p>
            <a:pPr algn="r"/>
            <a:r>
              <a:rPr lang="ru-RU" sz="3600" dirty="0" smtClean="0">
                <a:solidFill>
                  <a:srgbClr val="002060"/>
                </a:solidFill>
                <a:latin typeface="Arbat" pitchFamily="2" charset="0"/>
              </a:rPr>
              <a:t>К.Д. Ушинский.</a:t>
            </a:r>
            <a:endParaRPr lang="ru-RU" sz="3600" dirty="0">
              <a:solidFill>
                <a:srgbClr val="002060"/>
              </a:solidFill>
              <a:latin typeface="Arbat" pitchFamily="2" charset="0"/>
            </a:endParaRPr>
          </a:p>
        </p:txBody>
      </p:sp>
      <p:pic>
        <p:nvPicPr>
          <p:cNvPr id="6" name="Рисунок 5" descr="20211020_153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214686"/>
            <a:ext cx="2410731" cy="3214710"/>
          </a:xfrm>
          <a:prstGeom prst="rect">
            <a:avLst/>
          </a:prstGeom>
        </p:spPr>
      </p:pic>
      <p:pic>
        <p:nvPicPr>
          <p:cNvPr id="7" name="Рисунок 6" descr="20211021_094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714620"/>
            <a:ext cx="2428892" cy="3238928"/>
          </a:xfrm>
          <a:prstGeom prst="rect">
            <a:avLst/>
          </a:prstGeom>
        </p:spPr>
      </p:pic>
      <p:pic>
        <p:nvPicPr>
          <p:cNvPr id="8" name="Рисунок 7" descr="20211021_10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786058"/>
            <a:ext cx="2428892" cy="3238927"/>
          </a:xfrm>
          <a:prstGeom prst="rect">
            <a:avLst/>
          </a:prstGeom>
        </p:spPr>
      </p:pic>
    </p:spTree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20128_102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4095779" cy="3071834"/>
          </a:xfrm>
          <a:prstGeom prst="rect">
            <a:avLst/>
          </a:prstGeom>
        </p:spPr>
      </p:pic>
      <p:pic>
        <p:nvPicPr>
          <p:cNvPr id="6" name="Рисунок 5" descr="20220128_1028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4095778" cy="3071834"/>
          </a:xfrm>
          <a:prstGeom prst="rect">
            <a:avLst/>
          </a:prstGeom>
        </p:spPr>
      </p:pic>
      <p:pic>
        <p:nvPicPr>
          <p:cNvPr id="7" name="Рисунок 6" descr="20220128_1029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71876"/>
            <a:ext cx="4071966" cy="3053975"/>
          </a:xfrm>
          <a:prstGeom prst="rect">
            <a:avLst/>
          </a:prstGeom>
        </p:spPr>
      </p:pic>
      <p:pic>
        <p:nvPicPr>
          <p:cNvPr id="8" name="Рисунок 7" descr="20220128_1029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571876"/>
            <a:ext cx="4071934" cy="30539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667976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20128_103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876"/>
            <a:ext cx="4095779" cy="3071834"/>
          </a:xfrm>
          <a:prstGeom prst="rect">
            <a:avLst/>
          </a:prstGeom>
        </p:spPr>
      </p:pic>
      <p:pic>
        <p:nvPicPr>
          <p:cNvPr id="6" name="Рисунок 5" descr="20220128_103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71876"/>
            <a:ext cx="4071966" cy="3053975"/>
          </a:xfrm>
          <a:prstGeom prst="rect">
            <a:avLst/>
          </a:prstGeom>
        </p:spPr>
      </p:pic>
      <p:pic>
        <p:nvPicPr>
          <p:cNvPr id="7" name="Рисунок 6" descr="20220128_1045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3" y="142852"/>
            <a:ext cx="4381531" cy="3286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667976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20128_103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214842" cy="3161132"/>
          </a:xfrm>
          <a:prstGeom prst="rect">
            <a:avLst/>
          </a:prstGeom>
        </p:spPr>
      </p:pic>
      <p:pic>
        <p:nvPicPr>
          <p:cNvPr id="6" name="Рисунок 5" descr="20220128_103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4214810" cy="3161108"/>
          </a:xfrm>
          <a:prstGeom prst="rect">
            <a:avLst/>
          </a:prstGeom>
        </p:spPr>
      </p:pic>
      <p:pic>
        <p:nvPicPr>
          <p:cNvPr id="7" name="Рисунок 6" descr="20220128_1035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00414"/>
            <a:ext cx="4214842" cy="3161132"/>
          </a:xfrm>
          <a:prstGeom prst="rect">
            <a:avLst/>
          </a:prstGeom>
        </p:spPr>
      </p:pic>
      <p:pic>
        <p:nvPicPr>
          <p:cNvPr id="8" name="Рисунок 7" descr="20220128_1035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518298"/>
            <a:ext cx="4143404" cy="3107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667976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220128_103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095779" cy="3071834"/>
          </a:xfrm>
          <a:prstGeom prst="rect">
            <a:avLst/>
          </a:prstGeom>
        </p:spPr>
      </p:pic>
      <p:pic>
        <p:nvPicPr>
          <p:cNvPr id="7" name="Рисунок 6" descr="20220128_103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4095777" cy="3071834"/>
          </a:xfrm>
          <a:prstGeom prst="rect">
            <a:avLst/>
          </a:prstGeom>
        </p:spPr>
      </p:pic>
      <p:pic>
        <p:nvPicPr>
          <p:cNvPr id="8" name="Рисунок 7" descr="20220128_104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00438"/>
            <a:ext cx="4071966" cy="3053975"/>
          </a:xfrm>
          <a:prstGeom prst="rect">
            <a:avLst/>
          </a:prstGeom>
        </p:spPr>
      </p:pic>
      <p:pic>
        <p:nvPicPr>
          <p:cNvPr id="9" name="Рисунок 8" descr="20220128_1040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500438"/>
            <a:ext cx="4048121" cy="3036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667976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20128_110757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214290"/>
            <a:ext cx="4191029" cy="3143272"/>
          </a:xfrm>
          <a:prstGeom prst="rect">
            <a:avLst/>
          </a:prstGeom>
        </p:spPr>
      </p:pic>
      <p:pic>
        <p:nvPicPr>
          <p:cNvPr id="6" name="Рисунок 5" descr="20220128_110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14290"/>
            <a:ext cx="4191029" cy="3143272"/>
          </a:xfrm>
          <a:prstGeom prst="rect">
            <a:avLst/>
          </a:prstGeom>
        </p:spPr>
      </p:pic>
      <p:pic>
        <p:nvPicPr>
          <p:cNvPr id="7" name="Рисунок 6" descr="20220128_110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7" y="3500438"/>
            <a:ext cx="4191029" cy="3143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868484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20128_104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214290"/>
            <a:ext cx="4214842" cy="3161132"/>
          </a:xfrm>
          <a:prstGeom prst="rect">
            <a:avLst/>
          </a:prstGeom>
        </p:spPr>
      </p:pic>
      <p:pic>
        <p:nvPicPr>
          <p:cNvPr id="6" name="Рисунок 5" descr="20220128_104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4214840" cy="3161131"/>
          </a:xfrm>
          <a:prstGeom prst="rect">
            <a:avLst/>
          </a:prstGeom>
        </p:spPr>
      </p:pic>
      <p:pic>
        <p:nvPicPr>
          <p:cNvPr id="7" name="Рисунок 6" descr="20220128_1048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71876"/>
            <a:ext cx="4191029" cy="3143272"/>
          </a:xfrm>
          <a:prstGeom prst="rect">
            <a:avLst/>
          </a:prstGeom>
        </p:spPr>
      </p:pic>
      <p:pic>
        <p:nvPicPr>
          <p:cNvPr id="8" name="Рисунок 7" descr="20220128_1048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554017"/>
            <a:ext cx="4214842" cy="3161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667976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2750260_199-p-goluboi-fon-s-puziryami-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20128_105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000528" cy="3000396"/>
          </a:xfrm>
          <a:prstGeom prst="rect">
            <a:avLst/>
          </a:prstGeom>
        </p:spPr>
      </p:pic>
      <p:pic>
        <p:nvPicPr>
          <p:cNvPr id="6" name="Рисунок 5" descr="20220128_105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85728"/>
            <a:ext cx="4000527" cy="3000396"/>
          </a:xfrm>
          <a:prstGeom prst="rect">
            <a:avLst/>
          </a:prstGeom>
        </p:spPr>
      </p:pic>
      <p:pic>
        <p:nvPicPr>
          <p:cNvPr id="7" name="Рисунок 6" descr="20220128_105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00437"/>
            <a:ext cx="4000528" cy="3000397"/>
          </a:xfrm>
          <a:prstGeom prst="rect">
            <a:avLst/>
          </a:prstGeom>
        </p:spPr>
      </p:pic>
      <p:pic>
        <p:nvPicPr>
          <p:cNvPr id="8" name="Рисунок 7" descr="20220128_1056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500438"/>
            <a:ext cx="4000528" cy="3000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868484"/>
      </p:ext>
    </p:extLst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32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22</cp:revision>
  <dcterms:created xsi:type="dcterms:W3CDTF">2022-01-31T06:09:59Z</dcterms:created>
  <dcterms:modified xsi:type="dcterms:W3CDTF">2022-02-13T11:09:31Z</dcterms:modified>
</cp:coreProperties>
</file>