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1734-8E17-4ECD-B431-101180476F1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E51778-9940-4582-B26F-4E961AAF1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1734-8E17-4ECD-B431-101180476F1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1778-9940-4582-B26F-4E961AAF1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1734-8E17-4ECD-B431-101180476F1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1778-9940-4582-B26F-4E961AAF1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691734-8E17-4ECD-B431-101180476F1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E51778-9940-4582-B26F-4E961AAF1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1734-8E17-4ECD-B431-101180476F1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1778-9940-4582-B26F-4E961AAF1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1734-8E17-4ECD-B431-101180476F1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1778-9940-4582-B26F-4E961AAF1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1778-9940-4582-B26F-4E961AAF1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1734-8E17-4ECD-B431-101180476F1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1734-8E17-4ECD-B431-101180476F1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1778-9940-4582-B26F-4E961AAF1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1734-8E17-4ECD-B431-101180476F1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1778-9940-4582-B26F-4E961AAF1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691734-8E17-4ECD-B431-101180476F1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E51778-9940-4582-B26F-4E961AAF1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1734-8E17-4ECD-B431-101180476F1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E51778-9940-4582-B26F-4E961AAF1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691734-8E17-4ECD-B431-101180476F1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E51778-9940-4582-B26F-4E961AAF1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d-memorial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dvignaroda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lgi\Desktop\Генеалогия\6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14422"/>
            <a:ext cx="5429288" cy="343597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643446"/>
            <a:ext cx="8750206" cy="857256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Исследовательская работа на тему: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«Мне есть кем гордиться!»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5716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№ 47»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ЗАТО Северск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5572140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Сосновская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Софья (6 лет)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Сосновская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Юлия Федоровна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Руководитель: Морозова  Ю.А.,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сот.тел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89095473699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algi\Desktop\Генеалогия\IMG-20201117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071546"/>
            <a:ext cx="3000396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1142984"/>
            <a:ext cx="5214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Служил в рядах Советской Армии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Приморском крае в городе Уссурийск.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Работал в колхозе, затем переехал в город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Северск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Работал на СХК, в налоговой инспекции и других местах. Сейчас работает в ООО «Газпром Газораспределение Томск».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семье у папы принято уважать старших и слово родителей для них всегда имеет вес.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Чему стараемся учить и нашего ребенка на примере взаимоотношений между поколениями.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yalgi\Downloads\IMG_20210111_221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846419"/>
            <a:ext cx="3571900" cy="2678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357166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Папа - Сосновский Вячеслав Леонидович 12.09.1965 г.р.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643578"/>
            <a:ext cx="362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1034902" cy="954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yalgi\Desktop\1321588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496"/>
            <a:ext cx="5074330" cy="38057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Очень важно не забывать свои корни.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Передавать из поколения в поколение значимость и важность родственных связей, института семьи, уважения к традициям и почитанию старших.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Данная исследовательская работа преследовала своей целью рассказать о важных событиях  в истории  нашей семьи, а именно рассказать о том, кем были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дедушки,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чем занимался в молодости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папа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за что можно гордиться  нашими мужчинами.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Были использованы архивы с сайтов:  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www.obd-memorial.ru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www.podvignaroda.ru</a:t>
            </a:r>
            <a:endParaRPr lang="ru-RU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lgi\Desktop\Генеалогия\де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5066" y="1483772"/>
            <a:ext cx="3357586" cy="26760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1071546"/>
            <a:ext cx="5715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Молодой гармонист из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Чаинского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был призван на фронт в 1943 году из села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Каргасок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Младший сержант участвовал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Корсунь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Шевченковской операции, воевал в Румынии, форсировал Вислу.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Был ранен, горел в танке, лишился правой руки. Награжден орденом «Отечественной войны»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степени, «Красной Звезды», медали «За отвагу»,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«За победу над Германией».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Трудился агрономом, затем работал фотографом и журналистом в газете «Советский Север». Стаж 40 лет. Награжден орденом «Трудового Красного Знамени», медалью «За трудовую доблесть».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Был очень порядочным и добрым человеком, который учил любить и уважать свою Родину.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yalgi\Desktop\Генеалогия\подвиг нар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643446"/>
            <a:ext cx="3394186" cy="18573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35716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Прадедушка 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Алгин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Алексей Кузьмич 25.03.1925г.р.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algi\Desktop\Генеалогия\IMG_20201117_154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7"/>
            <a:ext cx="2786082" cy="40129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1357298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Призван  на фронт 07 сентября 1941 года,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воинская часть 954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ЛенФ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Соверщил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два подвига 28.08.1942 г. и 01.09 1942г. Награжден «Орденом Красной Звезды»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Президиумом ВС СССР,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 подразделения № 223/61 от 06.11. 1947г.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yalgi\Desktop\Генеалогия\IMG_20201117_154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00372"/>
            <a:ext cx="4000528" cy="34574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2860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Алгин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Иван Кузьмич (брат прадедушки)  1911 г.р.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yalgi\Desktop\Генеалогия\IMG-20201124-WA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733718" cy="6311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500174"/>
            <a:ext cx="7172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Последнее место службы 2я 19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Гв.сд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Константин считался без вести пропавшим примерно с июня 1942 года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Ленинградской обл.,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Чудовский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р-н, деревня Мясной бор в районе сел Мясной бор и Новая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Кересть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чем имеется запись в донесении о безвозвратных потерях 29061.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данный момент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Алгин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Константин Кузьмич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значится на стеле погибших в ВОВ в городе Томск в Лагерном Саду.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Алгин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Константин Кузьмич  (брат прадедушки)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algi\Desktop\Генеалогия\IMG_20201117_154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3"/>
            <a:ext cx="7929618" cy="5978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yalgi\Desktop\Генеалогия\IMG-20201117-WA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072105" cy="41434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7620" y="1643050"/>
            <a:ext cx="471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Закончил Высшее летное училище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городе Выборг Ленинградской области.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распределению оказался в Аэропорту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города Колпашево Томской области.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Сейчас на пенсии.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молодости играл на духовых инструментах в военном духовом оркестре.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28604"/>
            <a:ext cx="8715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Дедушка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Скирневский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Федор Михайлович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algi\Desktop\Генеалогия\IMG_20201117_181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000396" cy="4351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868" y="1214422"/>
            <a:ext cx="52149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Сосновские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после польского восстания в 1863 году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сосланы в Белоруссию Шкловский район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Могилевской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области деревня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Лутно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Оттуда, еще до войны,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переехали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постоянное место жительства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Шегарский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район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деревню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Успенка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отец  дедушки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Семен Васильевич Сосновский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женой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детьми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(Владимиром, Александром, Екатериной, Софьей, Леонидом).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Семенович погиб на войне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ст.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сержантом.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Место службы: 79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Медаль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«За оборону Сталинграда».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Реквизиты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документа: ЦАМО. Фонд 345. Опись 5504. Единица хранения 86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Дедушка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Леонид Семенович Сосновский работал в колхозе на тракторе, был передовиком производства. Переехал из Успенки жить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Подоба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Шегарского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района с семьей, где у него родился третий ребенок – Вячеслав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Сосновский (папа).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2860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Дедушка - Сосновский Леонид Семенович 18.07.1937г.р.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145</TotalTime>
  <Words>519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Сосновская  Софья, 6 лет</dc:title>
  <dc:creator>Yulia Sosnovskaya</dc:creator>
  <cp:lastModifiedBy>Пользователь Windows</cp:lastModifiedBy>
  <cp:revision>17</cp:revision>
  <dcterms:created xsi:type="dcterms:W3CDTF">2021-01-11T15:13:51Z</dcterms:created>
  <dcterms:modified xsi:type="dcterms:W3CDTF">2021-01-14T13:44:48Z</dcterms:modified>
</cp:coreProperties>
</file>