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2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8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B536-AF75-4948-B7BA-011F997BA74E}" type="datetimeFigureOut">
              <a:rPr lang="ru-RU" smtClean="0"/>
              <a:pPr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6EC0-8F1D-4EC3-A751-279DB3BE79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8000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11017-WA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1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643314"/>
            <a:ext cx="4000528" cy="3000397"/>
          </a:xfrm>
          <a:prstGeom prst="rect">
            <a:avLst/>
          </a:prstGeom>
        </p:spPr>
      </p:pic>
      <p:pic>
        <p:nvPicPr>
          <p:cNvPr id="6" name="Рисунок 5" descr="20210929_114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0"/>
            <a:ext cx="4262466" cy="3196850"/>
          </a:xfrm>
          <a:prstGeom prst="rect">
            <a:avLst/>
          </a:prstGeom>
        </p:spPr>
      </p:pic>
      <p:pic>
        <p:nvPicPr>
          <p:cNvPr id="7" name="Рисунок 6" descr="20211021_11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</p:spPr>
      </p:pic>
      <p:pic>
        <p:nvPicPr>
          <p:cNvPr id="8" name="Рисунок 7" descr="20210929_1113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643314"/>
            <a:ext cx="4000528" cy="3000396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1007_110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071966" cy="3053975"/>
          </a:xfrm>
          <a:prstGeom prst="rect">
            <a:avLst/>
          </a:prstGeom>
        </p:spPr>
      </p:pic>
      <p:pic>
        <p:nvPicPr>
          <p:cNvPr id="6" name="Рисунок 5" descr="20211007_110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4071966" cy="3053975"/>
          </a:xfrm>
          <a:prstGeom prst="rect">
            <a:avLst/>
          </a:prstGeom>
        </p:spPr>
      </p:pic>
      <p:pic>
        <p:nvPicPr>
          <p:cNvPr id="9" name="Рисунок 8" descr="20211007_111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785794"/>
            <a:ext cx="3964810" cy="52864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6" name="Рисунок 5" descr="20211007_110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071966" cy="3053975"/>
          </a:xfrm>
          <a:prstGeom prst="rect">
            <a:avLst/>
          </a:prstGeom>
        </p:spPr>
      </p:pic>
      <p:pic>
        <p:nvPicPr>
          <p:cNvPr id="7" name="Рисунок 6" descr="20211007_113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071934" cy="3053951"/>
          </a:xfrm>
          <a:prstGeom prst="rect">
            <a:avLst/>
          </a:prstGeom>
        </p:spPr>
      </p:pic>
      <p:pic>
        <p:nvPicPr>
          <p:cNvPr id="8" name="Рисунок 7" descr="20211007_111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90"/>
            <a:ext cx="4071966" cy="3053975"/>
          </a:xfrm>
          <a:prstGeom prst="rect">
            <a:avLst/>
          </a:prstGeom>
        </p:spPr>
      </p:pic>
      <p:pic>
        <p:nvPicPr>
          <p:cNvPr id="9" name="Рисунок 8" descr="20211007_110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429000"/>
            <a:ext cx="4095776" cy="3071833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sp>
        <p:nvSpPr>
          <p:cNvPr id="6" name="TextBox 5"/>
          <p:cNvSpPr txBox="1"/>
          <p:nvPr/>
        </p:nvSpPr>
        <p:spPr>
          <a:xfrm>
            <a:off x="357158" y="1071546"/>
            <a:ext cx="83582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«Чтобы 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сделать ребёнка </a:t>
            </a:r>
            <a:endParaRPr lang="ru-RU" sz="3600" dirty="0" smtClean="0">
              <a:solidFill>
                <a:srgbClr val="002060"/>
              </a:solidFill>
              <a:latin typeface="Arbat" pitchFamily="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умным 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и рассудительным, сделайте его крепким и здоровым: пусть он работает, </a:t>
            </a:r>
            <a:endParaRPr lang="ru-RU" sz="3600" dirty="0" smtClean="0">
              <a:solidFill>
                <a:srgbClr val="002060"/>
              </a:solidFill>
              <a:latin typeface="Arbat" pitchFamily="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действует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, бегает, кричит, </a:t>
            </a:r>
            <a:endParaRPr lang="ru-RU" sz="3600" dirty="0" smtClean="0">
              <a:solidFill>
                <a:srgbClr val="002060"/>
              </a:solidFill>
              <a:latin typeface="Arbat" pitchFamily="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пусть 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находится 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в 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постоянном движении</a:t>
            </a:r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!»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  <a:latin typeface="Arbat" pitchFamily="2" charset="0"/>
              </a:rPr>
              <a:t>Ж.Ж.Руссо </a:t>
            </a:r>
            <a:endParaRPr lang="ru-RU" sz="3600" dirty="0" smtClean="0">
              <a:solidFill>
                <a:srgbClr val="002060"/>
              </a:solidFill>
              <a:latin typeface="Arbat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7" name="Рисунок 6" descr="20210901_093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357166"/>
            <a:ext cx="3905277" cy="2928958"/>
          </a:xfrm>
          <a:prstGeom prst="rect">
            <a:avLst/>
          </a:prstGeom>
        </p:spPr>
      </p:pic>
      <p:pic>
        <p:nvPicPr>
          <p:cNvPr id="8" name="Рисунок 7" descr="20210901_093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876"/>
            <a:ext cx="3905245" cy="2928934"/>
          </a:xfrm>
          <a:prstGeom prst="rect">
            <a:avLst/>
          </a:prstGeom>
        </p:spPr>
      </p:pic>
      <p:pic>
        <p:nvPicPr>
          <p:cNvPr id="9" name="Рисунок 8" descr="20210901_095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428604"/>
            <a:ext cx="4714876" cy="2652118"/>
          </a:xfrm>
          <a:prstGeom prst="rect">
            <a:avLst/>
          </a:prstGeom>
        </p:spPr>
      </p:pic>
      <p:pic>
        <p:nvPicPr>
          <p:cNvPr id="10" name="Рисунок 9" descr="20210901_1008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3714752"/>
            <a:ext cx="4786314" cy="2326149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1_101126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4850728" cy="2357454"/>
          </a:xfrm>
          <a:prstGeom prst="rect">
            <a:avLst/>
          </a:prstGeom>
        </p:spPr>
      </p:pic>
      <p:pic>
        <p:nvPicPr>
          <p:cNvPr id="7" name="Рисунок 6" descr="20210902_103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3545" y="1134020"/>
            <a:ext cx="4429156" cy="2491400"/>
          </a:xfrm>
          <a:prstGeom prst="rect">
            <a:avLst/>
          </a:prstGeom>
        </p:spPr>
      </p:pic>
      <p:pic>
        <p:nvPicPr>
          <p:cNvPr id="8" name="Рисунок 7" descr="20210902_103943(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857628"/>
            <a:ext cx="4468812" cy="2513707"/>
          </a:xfrm>
          <a:prstGeom prst="rect">
            <a:avLst/>
          </a:prstGeom>
        </p:spPr>
      </p:pic>
      <p:pic>
        <p:nvPicPr>
          <p:cNvPr id="6" name="Рисунок 5" descr="20210902_1022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429000"/>
            <a:ext cx="4444999" cy="25003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2_105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4699001" cy="2643188"/>
          </a:xfrm>
          <a:prstGeom prst="rect">
            <a:avLst/>
          </a:prstGeom>
        </p:spPr>
      </p:pic>
      <p:pic>
        <p:nvPicPr>
          <p:cNvPr id="6" name="Рисунок 5" descr="20210902_105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714356"/>
            <a:ext cx="4683126" cy="2634258"/>
          </a:xfrm>
          <a:prstGeom prst="rect">
            <a:avLst/>
          </a:prstGeom>
        </p:spPr>
      </p:pic>
      <p:pic>
        <p:nvPicPr>
          <p:cNvPr id="7" name="Рисунок 6" descr="20210902_105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8"/>
            <a:ext cx="4572032" cy="2571768"/>
          </a:xfrm>
          <a:prstGeom prst="rect">
            <a:avLst/>
          </a:prstGeom>
        </p:spPr>
      </p:pic>
      <p:pic>
        <p:nvPicPr>
          <p:cNvPr id="8" name="Рисунок 7" descr="20210902_1054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0997" y="3929066"/>
            <a:ext cx="4738721" cy="266553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02_11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445032" cy="2500330"/>
          </a:xfrm>
          <a:prstGeom prst="rect">
            <a:avLst/>
          </a:prstGeom>
        </p:spPr>
      </p:pic>
      <p:pic>
        <p:nvPicPr>
          <p:cNvPr id="6" name="Рисунок 5" descr="20210902_110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444999" cy="2500312"/>
          </a:xfrm>
          <a:prstGeom prst="rect">
            <a:avLst/>
          </a:prstGeom>
        </p:spPr>
      </p:pic>
      <p:pic>
        <p:nvPicPr>
          <p:cNvPr id="7" name="Рисунок 6" descr="20210902_110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642918"/>
            <a:ext cx="4500562" cy="2531566"/>
          </a:xfrm>
          <a:prstGeom prst="rect">
            <a:avLst/>
          </a:prstGeom>
        </p:spPr>
      </p:pic>
      <p:pic>
        <p:nvPicPr>
          <p:cNvPr id="8" name="Рисунок 7" descr="20210902_1122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714752"/>
            <a:ext cx="4500594" cy="2531585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17_102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4317998" cy="2428874"/>
          </a:xfrm>
          <a:prstGeom prst="rect">
            <a:avLst/>
          </a:prstGeom>
        </p:spPr>
      </p:pic>
      <p:pic>
        <p:nvPicPr>
          <p:cNvPr id="6" name="Рисунок 5" descr="20210917_102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318031" cy="2428893"/>
          </a:xfrm>
          <a:prstGeom prst="rect">
            <a:avLst/>
          </a:prstGeom>
        </p:spPr>
      </p:pic>
      <p:pic>
        <p:nvPicPr>
          <p:cNvPr id="7" name="Рисунок 6" descr="20210917_103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857232"/>
            <a:ext cx="4603750" cy="2589610"/>
          </a:xfrm>
          <a:prstGeom prst="rect">
            <a:avLst/>
          </a:prstGeom>
        </p:spPr>
      </p:pic>
      <p:pic>
        <p:nvPicPr>
          <p:cNvPr id="8" name="Рисунок 7" descr="20210917_1039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929066"/>
            <a:ext cx="4572032" cy="2571768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17_105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3643314"/>
            <a:ext cx="4445031" cy="2500330"/>
          </a:xfrm>
          <a:prstGeom prst="rect">
            <a:avLst/>
          </a:prstGeom>
        </p:spPr>
      </p:pic>
      <p:pic>
        <p:nvPicPr>
          <p:cNvPr id="6" name="Рисунок 5" descr="20210929_104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289"/>
            <a:ext cx="4143404" cy="3107553"/>
          </a:xfrm>
          <a:prstGeom prst="rect">
            <a:avLst/>
          </a:prstGeom>
        </p:spPr>
      </p:pic>
      <p:pic>
        <p:nvPicPr>
          <p:cNvPr id="7" name="Рисунок 6" descr="20210929_105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89" y="3500438"/>
            <a:ext cx="4191029" cy="3143272"/>
          </a:xfrm>
          <a:prstGeom prst="rect">
            <a:avLst/>
          </a:prstGeom>
        </p:spPr>
      </p:pic>
      <p:pic>
        <p:nvPicPr>
          <p:cNvPr id="9" name="Рисунок 8" descr="20210917_102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642918"/>
            <a:ext cx="4444999" cy="2500312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2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000528" cy="3000396"/>
          </a:xfrm>
          <a:prstGeom prst="rect">
            <a:avLst/>
          </a:prstGeom>
        </p:spPr>
      </p:pic>
      <p:pic>
        <p:nvPicPr>
          <p:cNvPr id="6" name="Рисунок 5" descr="20210929_112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00528" cy="3000396"/>
          </a:xfrm>
          <a:prstGeom prst="rect">
            <a:avLst/>
          </a:prstGeom>
        </p:spPr>
      </p:pic>
      <p:pic>
        <p:nvPicPr>
          <p:cNvPr id="7" name="Рисунок 6" descr="20210929_1126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85728"/>
            <a:ext cx="4000528" cy="3000396"/>
          </a:xfrm>
          <a:prstGeom prst="rect">
            <a:avLst/>
          </a:prstGeom>
        </p:spPr>
      </p:pic>
      <p:pic>
        <p:nvPicPr>
          <p:cNvPr id="8" name="Рисунок 7" descr="20210929_1133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500438"/>
            <a:ext cx="4000528" cy="3000397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8838988_50-phonoteka_org-p-fon-dlya-prezentatsii-po-geografii-priroda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17" y="0"/>
            <a:ext cx="9152917" cy="6858000"/>
          </a:xfrm>
        </p:spPr>
      </p:pic>
      <p:pic>
        <p:nvPicPr>
          <p:cNvPr id="5" name="Рисунок 4" descr="20210929_113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7"/>
            <a:ext cx="4214842" cy="3161131"/>
          </a:xfrm>
          <a:prstGeom prst="rect">
            <a:avLst/>
          </a:prstGeom>
        </p:spPr>
      </p:pic>
      <p:pic>
        <p:nvPicPr>
          <p:cNvPr id="6" name="Рисунок 5" descr="20210929_113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00438"/>
            <a:ext cx="3929090" cy="2946818"/>
          </a:xfrm>
          <a:prstGeom prst="rect">
            <a:avLst/>
          </a:prstGeom>
        </p:spPr>
      </p:pic>
      <p:pic>
        <p:nvPicPr>
          <p:cNvPr id="7" name="Рисунок 6" descr="20210929_113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285728"/>
            <a:ext cx="3905278" cy="2928958"/>
          </a:xfrm>
          <a:prstGeom prst="rect">
            <a:avLst/>
          </a:prstGeom>
        </p:spPr>
      </p:pic>
      <p:pic>
        <p:nvPicPr>
          <p:cNvPr id="9" name="Рисунок 8" descr="20210929_1138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535" y="3714752"/>
            <a:ext cx="3667119" cy="275034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</Words>
  <Application>Microsoft Office PowerPoint</Application>
  <PresentationFormat>Экран (4:3)</PresentationFormat>
  <Paragraphs>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18</cp:revision>
  <dcterms:created xsi:type="dcterms:W3CDTF">2021-10-24T10:47:08Z</dcterms:created>
  <dcterms:modified xsi:type="dcterms:W3CDTF">2021-10-24T17:35:48Z</dcterms:modified>
</cp:coreProperties>
</file>