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2" r:id="rId13"/>
    <p:sldId id="274" r:id="rId14"/>
    <p:sldId id="275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5B536-AF75-4948-B7BA-011F997BA74E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8000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291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28596" y="1500174"/>
            <a:ext cx="82478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Полезные прогулки </a:t>
            </a:r>
          </a:p>
          <a:p>
            <a:pPr algn="ctr"/>
            <a:r>
              <a:rPr lang="ru-RU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 нашему уютному городу</a:t>
            </a:r>
          </a:p>
          <a:p>
            <a:pPr algn="ctr"/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детьми с РАС</a:t>
            </a:r>
            <a:endParaRPr lang="ru-RU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7884" y="4813994"/>
            <a:ext cx="28185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Подготовила: </a:t>
            </a:r>
          </a:p>
          <a:p>
            <a:pPr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Морозова Ю.А.</a:t>
            </a:r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5929330"/>
            <a:ext cx="1571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2021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14290"/>
            <a:ext cx="8643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«Детский сад 47»</a:t>
            </a:r>
          </a:p>
          <a:p>
            <a:pPr algn="ctr"/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ЗАТО </a:t>
            </a:r>
            <a:r>
              <a:rPr lang="ru-RU" sz="2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Северск</a:t>
            </a:r>
            <a:endParaRPr lang="ru-RU" sz="2000" dirty="0"/>
          </a:p>
        </p:txBody>
      </p:sp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29_111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643314"/>
            <a:ext cx="4000528" cy="3000397"/>
          </a:xfrm>
          <a:prstGeom prst="rect">
            <a:avLst/>
          </a:prstGeom>
        </p:spPr>
      </p:pic>
      <p:pic>
        <p:nvPicPr>
          <p:cNvPr id="6" name="Рисунок 5" descr="20210929_114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0"/>
            <a:ext cx="4262466" cy="3196850"/>
          </a:xfrm>
          <a:prstGeom prst="rect">
            <a:avLst/>
          </a:prstGeom>
        </p:spPr>
      </p:pic>
      <p:pic>
        <p:nvPicPr>
          <p:cNvPr id="7" name="Рисунок 6" descr="20211021_11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ect">
            <a:avLst/>
          </a:prstGeom>
        </p:spPr>
      </p:pic>
      <p:pic>
        <p:nvPicPr>
          <p:cNvPr id="8" name="Рисунок 7" descr="20210929_1113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643314"/>
            <a:ext cx="4000528" cy="3000396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1007_110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071966" cy="3053975"/>
          </a:xfrm>
          <a:prstGeom prst="rect">
            <a:avLst/>
          </a:prstGeom>
        </p:spPr>
      </p:pic>
      <p:pic>
        <p:nvPicPr>
          <p:cNvPr id="6" name="Рисунок 5" descr="20211007_110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4071966" cy="3053975"/>
          </a:xfrm>
          <a:prstGeom prst="rect">
            <a:avLst/>
          </a:prstGeom>
        </p:spPr>
      </p:pic>
      <p:pic>
        <p:nvPicPr>
          <p:cNvPr id="9" name="Рисунок 8" descr="20211007_111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785794"/>
            <a:ext cx="3964810" cy="5286412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6" name="Рисунок 5" descr="20211007_110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071966" cy="3053975"/>
          </a:xfrm>
          <a:prstGeom prst="rect">
            <a:avLst/>
          </a:prstGeom>
        </p:spPr>
      </p:pic>
      <p:pic>
        <p:nvPicPr>
          <p:cNvPr id="7" name="Рисунок 6" descr="20211007_113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4071934" cy="3053951"/>
          </a:xfrm>
          <a:prstGeom prst="rect">
            <a:avLst/>
          </a:prstGeom>
        </p:spPr>
      </p:pic>
      <p:pic>
        <p:nvPicPr>
          <p:cNvPr id="8" name="Рисунок 7" descr="20211007_1117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14290"/>
            <a:ext cx="4071966" cy="3053975"/>
          </a:xfrm>
          <a:prstGeom prst="rect">
            <a:avLst/>
          </a:prstGeom>
        </p:spPr>
      </p:pic>
      <p:pic>
        <p:nvPicPr>
          <p:cNvPr id="9" name="Рисунок 8" descr="20211007_1106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429000"/>
            <a:ext cx="4095776" cy="3071833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1117_111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6224"/>
            <a:ext cx="4081782" cy="3061337"/>
          </a:xfrm>
          <a:prstGeom prst="rect">
            <a:avLst/>
          </a:prstGeom>
        </p:spPr>
      </p:pic>
      <p:pic>
        <p:nvPicPr>
          <p:cNvPr id="6" name="Рисунок 5" descr="20211117_112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0438"/>
            <a:ext cx="4129410" cy="3097058"/>
          </a:xfrm>
          <a:prstGeom prst="rect">
            <a:avLst/>
          </a:prstGeom>
        </p:spPr>
      </p:pic>
      <p:pic>
        <p:nvPicPr>
          <p:cNvPr id="7" name="Рисунок 6" descr="20211117_113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96224"/>
            <a:ext cx="4081783" cy="3061338"/>
          </a:xfrm>
          <a:prstGeom prst="rect">
            <a:avLst/>
          </a:prstGeom>
        </p:spPr>
      </p:pic>
      <p:pic>
        <p:nvPicPr>
          <p:cNvPr id="8" name="Рисунок 7" descr="20211117_1130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500438"/>
            <a:ext cx="4081783" cy="3061338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1117_113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7"/>
            <a:ext cx="4095780" cy="3071835"/>
          </a:xfrm>
          <a:prstGeom prst="rect">
            <a:avLst/>
          </a:prstGeom>
        </p:spPr>
      </p:pic>
      <p:pic>
        <p:nvPicPr>
          <p:cNvPr id="6" name="Рисунок 5" descr="20211118_113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095747" cy="3071810"/>
          </a:xfrm>
          <a:prstGeom prst="rect">
            <a:avLst/>
          </a:prstGeom>
        </p:spPr>
      </p:pic>
      <p:pic>
        <p:nvPicPr>
          <p:cNvPr id="7" name="Рисунок 6" descr="20211118_113211(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469" y="285728"/>
            <a:ext cx="4095779" cy="3071834"/>
          </a:xfrm>
          <a:prstGeom prst="rect">
            <a:avLst/>
          </a:prstGeom>
        </p:spPr>
      </p:pic>
      <p:pic>
        <p:nvPicPr>
          <p:cNvPr id="8" name="Рисунок 7" descr="20211118_1134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2470" y="3500438"/>
            <a:ext cx="4095778" cy="3071834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sp>
        <p:nvSpPr>
          <p:cNvPr id="6" name="TextBox 5"/>
          <p:cNvSpPr txBox="1"/>
          <p:nvPr/>
        </p:nvSpPr>
        <p:spPr>
          <a:xfrm>
            <a:off x="357158" y="1071546"/>
            <a:ext cx="83582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«Чтобы сделать ребёнка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умным и рассудительным, сделайте его крепким и здоровым: пусть он работает,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действует, бегает, кричит,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пусть находится в постоянном движении!»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Ж.Ж.Руссо 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7" name="Рисунок 6" descr="20210901_093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357166"/>
            <a:ext cx="3905277" cy="2928958"/>
          </a:xfrm>
          <a:prstGeom prst="rect">
            <a:avLst/>
          </a:prstGeom>
        </p:spPr>
      </p:pic>
      <p:pic>
        <p:nvPicPr>
          <p:cNvPr id="8" name="Рисунок 7" descr="20210901_093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876"/>
            <a:ext cx="3905245" cy="2928934"/>
          </a:xfrm>
          <a:prstGeom prst="rect">
            <a:avLst/>
          </a:prstGeom>
        </p:spPr>
      </p:pic>
      <p:pic>
        <p:nvPicPr>
          <p:cNvPr id="9" name="Рисунок 8" descr="20210901_095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428604"/>
            <a:ext cx="4714876" cy="2652118"/>
          </a:xfrm>
          <a:prstGeom prst="rect">
            <a:avLst/>
          </a:prstGeom>
        </p:spPr>
      </p:pic>
      <p:pic>
        <p:nvPicPr>
          <p:cNvPr id="10" name="Рисунок 9" descr="20210901_1008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3714752"/>
            <a:ext cx="4786314" cy="2326149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01_101126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00042"/>
            <a:ext cx="4850728" cy="2357454"/>
          </a:xfrm>
          <a:prstGeom prst="rect">
            <a:avLst/>
          </a:prstGeom>
        </p:spPr>
      </p:pic>
      <p:pic>
        <p:nvPicPr>
          <p:cNvPr id="7" name="Рисунок 6" descr="20210902_103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3545" y="1134020"/>
            <a:ext cx="4429156" cy="2491400"/>
          </a:xfrm>
          <a:prstGeom prst="rect">
            <a:avLst/>
          </a:prstGeom>
        </p:spPr>
      </p:pic>
      <p:pic>
        <p:nvPicPr>
          <p:cNvPr id="8" name="Рисунок 7" descr="20210902_103943(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857628"/>
            <a:ext cx="4468812" cy="2513707"/>
          </a:xfrm>
          <a:prstGeom prst="rect">
            <a:avLst/>
          </a:prstGeom>
        </p:spPr>
      </p:pic>
      <p:pic>
        <p:nvPicPr>
          <p:cNvPr id="6" name="Рисунок 5" descr="20210902_1022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429000"/>
            <a:ext cx="4444999" cy="2500312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02_105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4699001" cy="2643188"/>
          </a:xfrm>
          <a:prstGeom prst="rect">
            <a:avLst/>
          </a:prstGeom>
        </p:spPr>
      </p:pic>
      <p:pic>
        <p:nvPicPr>
          <p:cNvPr id="6" name="Рисунок 5" descr="20210902_105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714356"/>
            <a:ext cx="4683126" cy="2634258"/>
          </a:xfrm>
          <a:prstGeom prst="rect">
            <a:avLst/>
          </a:prstGeom>
        </p:spPr>
      </p:pic>
      <p:pic>
        <p:nvPicPr>
          <p:cNvPr id="7" name="Рисунок 6" descr="20210902_105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00438"/>
            <a:ext cx="4572032" cy="2571768"/>
          </a:xfrm>
          <a:prstGeom prst="rect">
            <a:avLst/>
          </a:prstGeom>
        </p:spPr>
      </p:pic>
      <p:pic>
        <p:nvPicPr>
          <p:cNvPr id="8" name="Рисунок 7" descr="20210902_1054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0997" y="3929066"/>
            <a:ext cx="4738721" cy="266553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02_11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445032" cy="2500330"/>
          </a:xfrm>
          <a:prstGeom prst="rect">
            <a:avLst/>
          </a:prstGeom>
        </p:spPr>
      </p:pic>
      <p:pic>
        <p:nvPicPr>
          <p:cNvPr id="6" name="Рисунок 5" descr="20210902_110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444999" cy="2500312"/>
          </a:xfrm>
          <a:prstGeom prst="rect">
            <a:avLst/>
          </a:prstGeom>
        </p:spPr>
      </p:pic>
      <p:pic>
        <p:nvPicPr>
          <p:cNvPr id="7" name="Рисунок 6" descr="20210902_110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642918"/>
            <a:ext cx="4500562" cy="2531566"/>
          </a:xfrm>
          <a:prstGeom prst="rect">
            <a:avLst/>
          </a:prstGeom>
        </p:spPr>
      </p:pic>
      <p:pic>
        <p:nvPicPr>
          <p:cNvPr id="8" name="Рисунок 7" descr="20210902_1122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714752"/>
            <a:ext cx="4500594" cy="2531585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17_102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4317998" cy="2428874"/>
          </a:xfrm>
          <a:prstGeom prst="rect">
            <a:avLst/>
          </a:prstGeom>
        </p:spPr>
      </p:pic>
      <p:pic>
        <p:nvPicPr>
          <p:cNvPr id="6" name="Рисунок 5" descr="20210917_102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318031" cy="2428893"/>
          </a:xfrm>
          <a:prstGeom prst="rect">
            <a:avLst/>
          </a:prstGeom>
        </p:spPr>
      </p:pic>
      <p:pic>
        <p:nvPicPr>
          <p:cNvPr id="7" name="Рисунок 6" descr="20210917_103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857232"/>
            <a:ext cx="4603750" cy="2589610"/>
          </a:xfrm>
          <a:prstGeom prst="rect">
            <a:avLst/>
          </a:prstGeom>
        </p:spPr>
      </p:pic>
      <p:pic>
        <p:nvPicPr>
          <p:cNvPr id="8" name="Рисунок 7" descr="20210917_1039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929066"/>
            <a:ext cx="4572032" cy="2571768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17_105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3643314"/>
            <a:ext cx="4445031" cy="2500330"/>
          </a:xfrm>
          <a:prstGeom prst="rect">
            <a:avLst/>
          </a:prstGeom>
        </p:spPr>
      </p:pic>
      <p:pic>
        <p:nvPicPr>
          <p:cNvPr id="6" name="Рисунок 5" descr="20210929_104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14289"/>
            <a:ext cx="4143404" cy="3107553"/>
          </a:xfrm>
          <a:prstGeom prst="rect">
            <a:avLst/>
          </a:prstGeom>
        </p:spPr>
      </p:pic>
      <p:pic>
        <p:nvPicPr>
          <p:cNvPr id="7" name="Рисунок 6" descr="20210929_105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89" y="3500438"/>
            <a:ext cx="4191029" cy="3143272"/>
          </a:xfrm>
          <a:prstGeom prst="rect">
            <a:avLst/>
          </a:prstGeom>
        </p:spPr>
      </p:pic>
      <p:pic>
        <p:nvPicPr>
          <p:cNvPr id="9" name="Рисунок 8" descr="20210917_1024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642918"/>
            <a:ext cx="4444999" cy="2500312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29_112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000528" cy="3000396"/>
          </a:xfrm>
          <a:prstGeom prst="rect">
            <a:avLst/>
          </a:prstGeom>
        </p:spPr>
      </p:pic>
      <p:pic>
        <p:nvPicPr>
          <p:cNvPr id="6" name="Рисунок 5" descr="20210929_112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000528" cy="3000396"/>
          </a:xfrm>
          <a:prstGeom prst="rect">
            <a:avLst/>
          </a:prstGeom>
        </p:spPr>
      </p:pic>
      <p:pic>
        <p:nvPicPr>
          <p:cNvPr id="7" name="Рисунок 6" descr="20210929_1126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85728"/>
            <a:ext cx="4000528" cy="3000396"/>
          </a:xfrm>
          <a:prstGeom prst="rect">
            <a:avLst/>
          </a:prstGeom>
        </p:spPr>
      </p:pic>
      <p:pic>
        <p:nvPicPr>
          <p:cNvPr id="8" name="Рисунок 7" descr="20210929_1133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500438"/>
            <a:ext cx="4000528" cy="3000397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29_113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7"/>
            <a:ext cx="4214842" cy="3161131"/>
          </a:xfrm>
          <a:prstGeom prst="rect">
            <a:avLst/>
          </a:prstGeom>
        </p:spPr>
      </p:pic>
      <p:pic>
        <p:nvPicPr>
          <p:cNvPr id="6" name="Рисунок 5" descr="20210929_1138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00438"/>
            <a:ext cx="3929090" cy="2946818"/>
          </a:xfrm>
          <a:prstGeom prst="rect">
            <a:avLst/>
          </a:prstGeom>
        </p:spPr>
      </p:pic>
      <p:pic>
        <p:nvPicPr>
          <p:cNvPr id="7" name="Рисунок 6" descr="20210929_113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285728"/>
            <a:ext cx="3905278" cy="2928958"/>
          </a:xfrm>
          <a:prstGeom prst="rect">
            <a:avLst/>
          </a:prstGeom>
        </p:spPr>
      </p:pic>
      <p:pic>
        <p:nvPicPr>
          <p:cNvPr id="9" name="Рисунок 8" descr="20210929_1138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535" y="3714752"/>
            <a:ext cx="3667119" cy="275034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59</Words>
  <Application>Microsoft Office PowerPoint</Application>
  <PresentationFormat>Экран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26</cp:revision>
  <dcterms:created xsi:type="dcterms:W3CDTF">2021-10-24T10:47:08Z</dcterms:created>
  <dcterms:modified xsi:type="dcterms:W3CDTF">2022-02-27T15:04:51Z</dcterms:modified>
</cp:coreProperties>
</file>