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5" r:id="rId3"/>
    <p:sldId id="266" r:id="rId4"/>
    <p:sldId id="260" r:id="rId5"/>
    <p:sldId id="261" r:id="rId6"/>
    <p:sldId id="263" r:id="rId7"/>
    <p:sldId id="264" r:id="rId8"/>
    <p:sldId id="262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3A8D"/>
    <a:srgbClr val="003374"/>
    <a:srgbClr val="385592"/>
    <a:srgbClr val="D6DEEA"/>
    <a:srgbClr val="9F9289"/>
    <a:srgbClr val="E2DEDB"/>
    <a:srgbClr val="F1F1F1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-12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738998" y="2075184"/>
            <a:ext cx="6333848" cy="78833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занятию</a:t>
            </a:r>
            <a:endParaRPr lang="ru-RU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anose="02000600000000000000" pitchFamily="2" charset="0"/>
            </a:endParaRPr>
          </a:p>
          <a:p>
            <a:endParaRPr lang="ru-RU" sz="1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anose="02000600000000000000" pitchFamily="2" charset="0"/>
              </a:rPr>
              <a:t>«Чудо овощи»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984" y="296092"/>
            <a:ext cx="887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  №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Северск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2184" y="5599612"/>
            <a:ext cx="4606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первой квалификационной категории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Шулятьева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Снежана Сергеевна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98" y="2722881"/>
            <a:ext cx="6096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8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об овощах и их отличительных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100138"/>
            <a:ext cx="7875587" cy="5065712"/>
          </a:xfrm>
        </p:spPr>
        <p:txBody>
          <a:bodyPr/>
          <a:lstStyle/>
          <a:p>
            <a:endParaRPr lang="ru-RU" sz="1800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овощей и их отличительные особенности; 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использовать обобщающее слово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«овощи», «вершки», «корешки»; 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акреплять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употребления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предлогов, упражнять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умении составлять описательный рассказ об овоще с опорой на схему ; 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отгадывать загадки;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познавательный интерес к окружающему миру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«Познавательное развитие», «Социально-коммуникативное развитие», «Речевое развитие», «Художественно-эстетическое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26263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5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28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822325" y="908050"/>
            <a:ext cx="7807869" cy="556241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3600" i="1" smtClean="0">
                <a:latin typeface="Times New Roman" pitchFamily="18" charset="0"/>
                <a:cs typeface="Times New Roman" pitchFamily="18" charset="0"/>
              </a:rPr>
              <a:t>            Данное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пособие (презентация) предназначено для работы с детьми средней группы (4-5 лет).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Данная презентация содержит загадки о об овощах и задания «Помоги сварить щи», «Найди тень», «Вершки и корешки», «Расскажи -ка»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Задания оформлены с помощью триггеров, гиперссылок и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анимаций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Задания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красочные и  эстетически оформлены, что несомненно поспособствует более качественному закреплению материала. 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Слайд 4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задание «Помоги сварить щи». Дети должны выбрать все необходимые продукты для приготовления супа, при нажатии мышкой на картинку, при правильном ответе она переместиться в кастрюлю, при неправильном останется на месте.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Слайд 5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- «Найди тень». При нажатии мышкой на тень, овощ чья тень начинает передвигать и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оединяется с нею.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Слайд 6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– игра «Вершки и корешки». Внизу расположены овощи, дети должны разделить их на вершки ( растут над землей) и корешки (в земле), при нажатии на овощ он перемещается на нужное поле ( корешки- на поле желтого цвета, вершки –зеленое)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Слайд 7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– «Расскажи – ка». Здесь детям нужно составить рассказ про три овоща по предложенной опорной схеме.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вощи при нажатии мышкой на корзинку поочередно появляются на экране.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Слайд 8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- написаны загадки, отгадав , для проверки правильности ответа нажимается на слайд, появляется изображение отгадываемого овоща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  Внизу в правом углу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слайдов 4-8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имеются стрелки которые позволяют перейти к новому заданию (слайду) или вернутся  к пройденному.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29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45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Помоги сварить Щи</a:t>
            </a:r>
            <a:endParaRPr lang="ru-RU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60" y="3016926"/>
            <a:ext cx="5894070" cy="36346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2" y="1626001"/>
            <a:ext cx="947531" cy="908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47" y="2621280"/>
            <a:ext cx="1810406" cy="1497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05" y="1027068"/>
            <a:ext cx="2020389" cy="1341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92" y="2621280"/>
            <a:ext cx="1555821" cy="1123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86" y="4638037"/>
            <a:ext cx="1365221" cy="13697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14" y="1728651"/>
            <a:ext cx="962772" cy="8969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4" y="4602113"/>
            <a:ext cx="1582782" cy="1582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9838">
            <a:off x="240513" y="1440453"/>
            <a:ext cx="2781360" cy="18565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30" y="2316723"/>
            <a:ext cx="1763070" cy="13401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3" y="3372454"/>
            <a:ext cx="1174684" cy="964416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449033" y="6505302"/>
            <a:ext cx="477107" cy="2612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971926" y="6505301"/>
            <a:ext cx="477107" cy="26125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7779E-6 L -0.20763 0.451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22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03 L -0.01441 0.568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9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0.02174 L 0.05886 0.36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17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69 C -0.07378 0.01665 -0.18819 0.00393 -0.26458 0.00301 C -0.27743 0.00254 -0.2901 0.00277 -0.30295 0.00208 C -0.32899 1.21675E-6 -0.35434 -0.00763 -0.3809 -0.00763 " pathEditMode="relative" rAng="0" ptsTypes="fff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737E-7 C 0.03455 -0.00255 0.06805 -0.00209 0.10278 -0.00116 C 0.1099 0.00185 0.11944 0.01364 0.12465 0.02035 C 0.12691 0.02336 0.1283 0.02868 0.13142 0.02914 C 0.1434 0.03099 0.13715 0.02984 0.15035 0.03308 C 0.16042 0.04649 0.17778 0.05251 0.19132 0.05575 C 0.19809 0.06477 0.18976 0.05482 0.19896 0.06222 C 0.20399 0.06639 0.20816 0.07171 0.21424 0.07356 C 0.21944 0.07703 0.22153 0.07888 0.22656 0.08119 C 0.22951 0.08258 0.23524 0.08512 0.23524 0.08512 C 0.24132 0.08466 0.2474 0.08535 0.2533 0.08373 C 0.25417 0.0835 0.2533 0.0805 0.25417 0.08003 C 0.25937 0.07772 0.27049 0.0761 0.27049 0.0761 C 0.27378 0.07309 0.27222 0.07425 0.27517 0.0724 " pathEditMode="relative" ptsTypes="fffffffffffff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73768E-6 C -0.00104 0.00764 -0.00417 0.0118 -0.0066 0.01898 C -0.01285 0.03817 -0.00764 0.02522 -0.01424 0.04049 C -0.01684 0.05668 -0.01788 0.05067 -0.02379 0.06339 C -0.03212 0.0812 -0.02726 0.07426 -0.03334 0.08236 C -0.03542 0.09415 -0.04063 0.09624 -0.0467 0.10387 C -0.05191 0.11983 -0.0533 0.12631 -0.06389 0.13695 C -0.06528 0.14019 -0.0658 0.14412 -0.06754 0.14713 C -0.06997 0.15129 -0.07344 0.1536 -0.07622 0.1573 C -0.07813 0.17697 -0.08507 0.19385 -0.09427 0.20935 C -0.09601 0.21537 -0.09983 0.21953 -0.10278 0.22462 C -0.10469 0.23595 -0.11129 0.23619 -0.1191 0.2385 C -0.12136 0.24289 -0.12257 0.24798 -0.12483 0.25238 C -0.12657 0.26302 -0.1342 0.27898 -0.13993 0.28661 C -0.14288 0.29841 -0.14896 0.30697 -0.15521 0.31599 C -0.15729 0.319 -0.16025 0.32131 -0.16198 0.32478 C -0.16407 0.32895 -0.16945 0.33612 -0.16945 0.33612 C -0.17084 0.34653 -0.17466 0.35046 -0.179 0.35902 C -0.18056 0.36226 -0.18195 0.36804 -0.18473 0.37035 C -0.18646 0.37174 -0.18854 0.37174 -0.19045 0.3729 " pathEditMode="relative" ptsTypes="fffffffffffffffffff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7.58732E-7 C 0.01928 0.0111 0.03959 0.01966 0.05799 0.03308 C 0.0691 0.04117 0.07882 0.06315 0.09237 0.06847 C 0.10157 0.08073 0.11407 0.08489 0.1257 0.09137 C 0.14289 0.10108 0.15712 0.11543 0.17605 0.11797 C 0.18351 0.12514 0.19271 0.13208 0.20174 0.13463 C 0.21737 0.15776 0.22952 0.15198 0.2533 0.15475 C 0.25591 0.15845 0.25938 0.161 0.26181 0.16493 C 0.26806 0.17488 0.26737 0.17719 0.27605 0.18274 C 0.28299 0.19199 0.28872 0.20171 0.29619 0.21073 C 0.3033 0.22947 0.31094 0.24011 0.32657 0.24612 C 0.32726 0.25075 0.32692 0.25607 0.32848 0.26023 C 0.329 0.26185 0.33108 0.2607 0.3323 0.26139 C 0.33334 0.26208 0.33855 0.26764 0.33889 0.26787 C 0.34254 0.27134 0.34567 0.27596 0.34948 0.2792 C 0.35174 0.28105 0.35469 0.28152 0.35712 0.2829 C 0.36337 0.2866 0.36841 0.29308 0.37518 0.29563 C 0.38768 0.30604 0.37344 0.29516 0.38369 0.30071 C 0.38716 0.30257 0.38994 0.30627 0.39323 0.30835 C 0.39844 0.31159 0.39601 0.30742 0.3981 0.31228 " pathEditMode="relative" ptsTypes="fffffffffffffffffff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Найди тень</a:t>
            </a:r>
            <a:endParaRPr lang="ru-RU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817155"/>
            <a:ext cx="1477434" cy="193913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7" y="3866604"/>
            <a:ext cx="1572079" cy="1572079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039" y="3499551"/>
            <a:ext cx="1477434" cy="19391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039" y="2294525"/>
            <a:ext cx="1572079" cy="15720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" y="5090930"/>
            <a:ext cx="1469934" cy="13738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12" y="1037090"/>
            <a:ext cx="1469934" cy="1373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" y="2481943"/>
            <a:ext cx="1987702" cy="14410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12" y="5090930"/>
            <a:ext cx="1987702" cy="1441084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49033" y="6505302"/>
            <a:ext cx="477107" cy="2612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971926" y="6505301"/>
            <a:ext cx="477107" cy="26125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5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5274E-6 L 0.73247 0.39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15" y="19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3833E-6 L 0.76181 0.382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0" y="19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509 L 0.73421 -0.2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06" y="-11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45593E-6 L 0.71458 -0.5912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29" y="-295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Вершки и корешки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01" y="669109"/>
            <a:ext cx="4906963" cy="4906963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95323"/>
              </p:ext>
            </p:extLst>
          </p:nvPr>
        </p:nvGraphicFramePr>
        <p:xfrm>
          <a:off x="252547" y="1118321"/>
          <a:ext cx="1872343" cy="43419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2343"/>
              </a:tblGrid>
              <a:tr h="43419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578103"/>
              </p:ext>
            </p:extLst>
          </p:nvPr>
        </p:nvGraphicFramePr>
        <p:xfrm>
          <a:off x="7001691" y="1109617"/>
          <a:ext cx="1854925" cy="43245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4925"/>
              </a:tblGrid>
              <a:tr h="43245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6806"/>
            <a:ext cx="1477555" cy="1108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18" y="5950013"/>
            <a:ext cx="1524000" cy="6496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90" y="5466806"/>
            <a:ext cx="1353094" cy="11230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/>
          <a:stretch/>
        </p:blipFill>
        <p:spPr>
          <a:xfrm>
            <a:off x="6117446" y="5425271"/>
            <a:ext cx="1267424" cy="13653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9" y="5466806"/>
            <a:ext cx="1727200" cy="11469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93" y="5513122"/>
            <a:ext cx="1107841" cy="1061849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49033" y="6505302"/>
            <a:ext cx="477107" cy="2612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971926" y="6505301"/>
            <a:ext cx="477107" cy="26125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6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2642E-8 C 0.00104 -0.0081 0.00347 -0.01781 0.00573 -0.02545 C 0.00764 -0.03192 0.01233 -0.04418 0.01233 -0.04395 C 0.01371 -0.06292 0.01528 -0.08559 0.02101 -0.1034 C 0.02326 -0.13671 0.03055 -0.17141 0.03993 -0.20333 C 0.03958 -0.29378 0.03976 -0.38399 0.03906 -0.47467 C 0.03906 -0.483 0.03646 -0.49526 0.03142 -0.50127 C 0.03108 -0.5399 0.04392 -0.58432 0.02674 -0.61647 C 0.02552 -0.62526 0.02569 -0.62179 0.02569 -0.62665 " pathEditMode="relative" rAng="0" ptsTypes="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31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-0.04997 C 0.03402 -0.05413 0.03264 -0.06084 0.03663 -0.06662 C 0.04236 -0.10109 0.0776 -0.09507 0.0967 -0.09577 C 0.12274 -0.10733 0.15538 -0.10641 0.18142 -0.1071 C 0.22257 -0.11173 0.26389 -0.11103 0.3052 -0.11358 C 0.35121 -0.11982 0.35677 -0.11682 0.43003 -0.11589 C 0.44948 -0.1078 0.45399 -0.10941 0.48142 -0.10849 C 0.4868 -0.10571 0.49288 -0.10548 0.49861 -0.10456 C 0.54097 -0.08166 0.58784 -0.09022 0.61284 -0.13625 C 0.61406 -0.14064 0.61475 -0.14388 0.61666 -0.14781 C 0.61875 -0.15707 0.62118 -0.16262 0.62517 -0.17048 C 0.62586 -0.17974 0.62708 -0.1883 0.62812 -0.19732 C 0.62899 -0.2304 0.63281 -0.26209 0.63576 -0.29493 C 0.63489 -0.42517 0.63281 -0.53158 0.63281 -0.6514 " pathEditMode="relative" ptsTypes="fffff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19616E-6 C -0.00348 -0.00949 -0.00434 -0.01944 -0.00851 -0.02846 C -0.0099 -0.03702 -0.01337 -0.04511 -0.01702 -0.05251 C -0.01841 -0.05529 -0.02014 -0.05807 -0.02171 -0.06061 C -0.0224 -0.06177 -0.02362 -0.06385 -0.02362 -0.06362 C -0.02553 -0.07241 -0.02292 -0.06269 -0.0283 -0.07403 C -0.02882 -0.07518 -0.02865 -0.0768 -0.02934 -0.07796 C -0.03091 -0.0812 -0.0349 -0.08698 -0.0349 -0.08698 C -0.03698 -0.09693 -0.03403 -0.0849 -0.03872 -0.09508 C -0.03994 -0.09785 -0.04028 -0.10063 -0.0415 -0.10317 C -0.04271 -0.10942 -0.04584 -0.11358 -0.04914 -0.11844 C -0.05191 -0.12284 -0.05573 -0.13301 -0.05747 -0.13671 C -0.0599 -0.14134 -0.06476 -0.14365 -0.06789 -0.14759 C -0.07171 -0.15244 -0.06789 -0.14944 -0.07171 -0.15568 C -0.07483 -0.161 -0.07969 -0.16517 -0.08316 -0.17003 C -0.08438 -0.17558 -0.08716 -0.17581 -0.09046 -0.1802 C -0.09462 -0.18552 -0.09879 -0.19084 -0.10278 -0.19616 C -0.10504 -0.19917 -0.10608 -0.20357 -0.10938 -0.20542 C -0.11494 -0.20819 -0.11181 -0.20681 -0.11893 -0.20935 C -0.12066 -0.21814 -0.11789 -0.20889 -0.12344 -0.21629 C -0.125 -0.2186 -0.1257 -0.22138 -0.12726 -0.22346 C -0.13247 -0.23086 -0.14289 -0.23896 -0.15087 -0.2415 C -0.15886 -0.25029 -0.16737 -0.25839 -0.17535 -0.26695 C -0.17674 -0.26834 -0.17848 -0.26972 -0.18021 -0.27088 C -0.18195 -0.27227 -0.18421 -0.27319 -0.18577 -0.27504 C -0.19341 -0.28291 -0.19879 -0.29101 -0.20747 -0.29725 C -0.21077 -0.30211 -0.21355 -0.30743 -0.21684 -0.31229 C -0.21823 -0.31668 -0.21997 -0.31992 -0.2224 -0.32362 C -0.22448 -0.33195 -0.229 -0.33866 -0.23386 -0.3456 C -0.23542 -0.35207 -0.23855 -0.35786 -0.24237 -0.36295 C -0.24445 -0.36965 -0.24636 -0.36965 -0.24983 -0.37498 C -0.25278 -0.3796 -0.25504 -0.38515 -0.25921 -0.38816 C -0.26146 -0.39464 -0.26441 -0.40158 -0.26789 -0.40736 C -0.27032 -0.41592 -0.26632 -0.40158 -0.27066 -0.41846 C -0.27101 -0.41962 -0.27153 -0.42147 -0.27153 -0.42147 " pathEditMode="relative" rAng="0" ptsTypes="fffffffffffffffffffffffffffff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-210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1871E-6 C 0.03368 -0.01319 0.15174 -0.00162 0.21424 -0.01018 C 0.21701 -0.01273 0.22049 -0.0192 0.22188 -0.02036 C 0.22413 -0.02221 0.22691 -0.0229 0.22951 -0.02406 C 0.23438 -0.03054 0.23889 -0.03794 0.24479 -0.04303 C 0.24601 -0.04534 0.24618 -0.04835 0.24757 -0.05066 C 0.25226 -0.05853 0.25851 -0.06685 0.26476 -0.07218 C 0.26545 -0.07495 0.26701 -0.07703 0.26771 -0.07981 C 0.27014 -0.08976 0.2684 -0.08952 0.27517 -0.09646 C 0.27899 -0.10456 0.27986 -0.11358 0.28576 -0.11913 C 0.28767 -0.13162 0.2875 -0.13371 0.29236 -0.14342 C 0.2941 -0.15152 0.29497 -0.15961 0.29722 -0.16748 C 0.29879 -0.18159 0.3026 -0.19894 0.30764 -0.21189 C 0.31024 -0.23456 0.3151 -0.25677 0.31806 -0.27921 C 0.31719 -0.30326 0.31649 -0.32732 0.31528 -0.35138 C 0.31493 -0.35855 0.31441 -0.36711 0.31146 -0.37312 C 0.30955 -0.39417 0.30955 -0.38654 0.30955 -0.39579 " pathEditMode="relative" ptsTypes="ffffff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54106E-7 C 0.01232 0.00509 0.01666 -0.00833 0.02378 -0.01781 C 0.02534 -0.01989 0.03732 -0.03354 0.03802 -0.03423 C 0.03958 -0.03562 0.04375 -0.03909 0.04479 -0.04071 C 0.05538 -0.0576 0.046 -0.04765 0.05434 -0.05575 C 0.05798 -0.06454 0.0592 -0.06754 0.06475 -0.07356 C 0.06736 -0.07911 0.071 -0.08327 0.07326 -0.08883 C 0.07465 -0.09206 0.07708 -0.099 0.07708 -0.099 C 0.07847 -0.1071 0.08229 -0.11358 0.08663 -0.11936 C 0.08889 -0.13023 0.09427 -0.14087 0.09809 -0.15105 C 0.10069 -0.15799 0.10104 -0.16539 0.10277 -0.17256 C 0.10451 -0.18991 0.10573 -0.2068 0.10573 -0.22461 " pathEditMode="relative" ptsTypes="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01642E-6 C 0.00034 -0.00255 0.00138 -0.00509 0.00086 -0.00764 C 0.00052 -0.00879 -0.00139 -0.00787 -0.00191 -0.00902 C -0.0033 -0.01249 -0.00278 -0.01689 -0.00382 -0.02036 C -0.00816 -0.03424 -0.01511 -0.03979 -0.0257 -0.04442 C -0.02917 -0.0458 -0.02952 -0.0495 -0.03247 -0.05205 C -0.03299 -0.05251 -0.03941 -0.05436 -0.04011 -0.05459 C -0.04584 -0.05945 -0.05139 -0.062 -0.05816 -0.06361 C -0.06129 -0.06639 -0.06424 -0.06708 -0.06771 -0.0687 C -0.0724 -0.07773 -0.06598 -0.06708 -0.07431 -0.07356 C -0.07743 -0.07587 -0.08004 -0.07958 -0.08282 -0.08258 C -0.08681 -0.08698 -0.09306 -0.08513 -0.09809 -0.08628 C -0.10695 -0.08837 -0.11389 -0.09137 -0.12292 -0.09276 C -0.14289 -0.09947 -0.16424 -0.10039 -0.18473 -0.10294 C -0.20747 -0.11543 -0.23386 -0.11034 -0.25816 -0.11057 C -0.38316 -0.11219 -0.50834 -0.11312 -0.63334 -0.11427 C -0.64132 -0.1152 -0.64914 -0.11589 -0.65712 -0.11682 C -0.66372 -0.11751 -0.67709 -0.11936 -0.67709 -0.11936 C -0.68386 -0.12538 -0.67518 -0.11844 -0.68577 -0.12306 C -0.68681 -0.12353 -0.6875 -0.12515 -0.68855 -0.12561 C -0.69289 -0.12792 -0.69827 -0.12954 -0.70296 -0.1307 C -0.71042 -0.14088 -0.70643 -0.13879 -0.71337 -0.14088 C -0.71667 -0.1455 -0.71823 -0.14712 -0.72292 -0.14851 C -0.72743 -0.15776 -0.73403 -0.16331 -0.74184 -0.16632 C -0.74601 -0.17141 -0.7507 -0.17557 -0.75625 -0.17766 C -0.75747 -0.17928 -0.75886 -0.18089 -0.76007 -0.18275 C -0.76077 -0.1839 -0.76198 -0.18668 -0.76198 -0.18668 " pathEditMode="relative" ptsTypes="ffffffffffffffffffffffffff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Расскажи-ка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8" y="1007486"/>
            <a:ext cx="6658185" cy="434828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6F9"/>
              </a:clrFrom>
              <a:clrTo>
                <a:srgbClr val="F8F6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4665618"/>
            <a:ext cx="3135085" cy="1959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0094">
            <a:off x="6239690" y="927461"/>
            <a:ext cx="3587932" cy="2690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11" y="4772079"/>
            <a:ext cx="3391308" cy="2241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084">
            <a:off x="6559246" y="2364432"/>
            <a:ext cx="2739809" cy="1978751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49033" y="6505302"/>
            <a:ext cx="477107" cy="2612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971926" y="6505301"/>
            <a:ext cx="477107" cy="26125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8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Отгадай загадки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Растет она – в земле,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Известна </a:t>
            </a:r>
            <a:r>
              <a:rPr lang="ru-RU" dirty="0"/>
              <a:t>– в целом мире.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Частенько </a:t>
            </a:r>
            <a:r>
              <a:rPr lang="ru-RU" dirty="0"/>
              <a:t>на столе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Красуется </a:t>
            </a:r>
            <a:r>
              <a:rPr lang="ru-RU" dirty="0"/>
              <a:t>в мундире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Листья </a:t>
            </a:r>
            <a:r>
              <a:rPr lang="ru-RU" dirty="0"/>
              <a:t>собраны в кочан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огороде у сельчан.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Без </a:t>
            </a:r>
            <a:r>
              <a:rPr lang="ru-RU" dirty="0"/>
              <a:t>нее во щах не густо.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зовут ее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Красна </a:t>
            </a:r>
            <a:r>
              <a:rPr lang="ru-RU" dirty="0"/>
              <a:t>девица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Сидит </a:t>
            </a:r>
            <a:r>
              <a:rPr lang="ru-RU" dirty="0"/>
              <a:t>в темнице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 коса на улице.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Сидит </a:t>
            </a:r>
            <a:r>
              <a:rPr lang="ru-RU" dirty="0"/>
              <a:t>дед во сто шуб одет,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Кто </a:t>
            </a:r>
            <a:r>
              <a:rPr lang="ru-RU" dirty="0"/>
              <a:t>его раздевает,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Тот </a:t>
            </a:r>
            <a:r>
              <a:rPr lang="ru-RU" dirty="0"/>
              <a:t>слезы проливает.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1" y="4598126"/>
            <a:ext cx="3261446" cy="2165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73" y="4511041"/>
            <a:ext cx="2090329" cy="2097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28" y="4668799"/>
            <a:ext cx="2685547" cy="1939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78" y="4888684"/>
            <a:ext cx="1969316" cy="1969316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49033" y="6505302"/>
            <a:ext cx="477107" cy="2612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971926" y="6505301"/>
            <a:ext cx="477107" cy="26125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78" y="2338626"/>
            <a:ext cx="3066224" cy="4360852"/>
          </a:xfrm>
        </p:spPr>
      </p:pic>
      <p:sp>
        <p:nvSpPr>
          <p:cNvPr id="5" name="Прямоугольник 4"/>
          <p:cNvSpPr/>
          <p:nvPr/>
        </p:nvSpPr>
        <p:spPr>
          <a:xfrm>
            <a:off x="2300894" y="1852637"/>
            <a:ext cx="49776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anose="02000600000000000000" pitchFamily="2" charset="0"/>
              </a:rPr>
              <a:t>Молодец!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52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429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 Цель: Расширение и уточнение представления детей об овощах и их отличительных особенностях.  </vt:lpstr>
      <vt:lpstr>СОДЕРЖАНИЕ:</vt:lpstr>
      <vt:lpstr>Помоги сварить Щи</vt:lpstr>
      <vt:lpstr>Найди тень</vt:lpstr>
      <vt:lpstr>Вершки и корешки</vt:lpstr>
      <vt:lpstr>Расскажи-ка</vt:lpstr>
      <vt:lpstr>Отгадай загадки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DNS</cp:lastModifiedBy>
  <cp:revision>92</cp:revision>
  <dcterms:created xsi:type="dcterms:W3CDTF">2016-11-18T14:12:19Z</dcterms:created>
  <dcterms:modified xsi:type="dcterms:W3CDTF">2020-02-17T01:22:58Z</dcterms:modified>
</cp:coreProperties>
</file>