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A2337-C7D2-4B18-AB2B-CC048EEA89F6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5A01-591A-4F0A-A82A-F2713444A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3CB9-10F8-49C4-AB0F-302E6835998E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A02E-EE2D-48B4-9636-77A8979BC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47BB-2B11-457B-A965-1498CA850824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32D2-D9D8-4B38-8F42-65EB6977A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B4728-7722-4311-BD02-99786E026FCB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2666-D99C-4E06-80BE-14EBC247C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84D8-7DA2-419E-9C29-B9B63A778429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623ED-12C9-47C8-8236-115AC22A0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84CC4-1D06-4C43-BA60-924BA0947F91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BFB2-5940-4EAA-8284-2E00EE5FF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0F0C-EC97-4543-A17E-90D53E107ABC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183E-B5DC-4720-8A27-4E3D1C5EA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33832-F75C-4AE8-A1B4-3932B7EF7F68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39A0-291F-44F5-9882-DAD779CDB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E522-FD38-4431-9C1F-EB07F6786600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8FA9-9D03-4B59-9FDF-F839B756A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210D-ADD7-40DA-ADA1-5CA807F8FDD4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663B4-A3E5-4F2C-A5FE-BC62D420C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56A7-C80B-4900-8E33-1BCF05B8BB34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C67B-8E2D-4C72-853D-ACA82003A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DDE4B2-B318-42D9-927C-758A74047194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33DB3-6B5F-4A71-8330-5A5A24EBA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 cap="all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Constantia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23227"/>
          </a:solidFill>
          <a:latin typeface="Constantia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23227"/>
          </a:solidFill>
          <a:latin typeface="Constantia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23227"/>
          </a:solidFill>
          <a:latin typeface="Constantia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23227"/>
          </a:solidFill>
          <a:latin typeface="Constantia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23227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/>
              <a:t>Занимательный Кроссворд</a:t>
            </a:r>
            <a:endParaRPr lang="ru-RU" sz="5400" dirty="0"/>
          </a:p>
        </p:txBody>
      </p:sp>
      <p:pic>
        <p:nvPicPr>
          <p:cNvPr id="3" name="Подзаголовок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1588" y="3773488"/>
            <a:ext cx="6291262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№7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Я весь день ловлю жуков,</a:t>
            </a:r>
            <a:br>
              <a:rPr lang="ru-RU" smtClean="0"/>
            </a:br>
            <a:r>
              <a:rPr lang="ru-RU" smtClean="0"/>
              <a:t>Ем букашек, червяков.</a:t>
            </a:r>
            <a:br>
              <a:rPr lang="ru-RU" smtClean="0"/>
            </a:br>
            <a:r>
              <a:rPr lang="ru-RU" smtClean="0"/>
              <a:t>Зимовать не улетаю,</a:t>
            </a:r>
            <a:br>
              <a:rPr lang="ru-RU" smtClean="0"/>
            </a:br>
            <a:r>
              <a:rPr lang="ru-RU" smtClean="0"/>
              <a:t>Под карнизом обитаю.</a:t>
            </a:r>
            <a:br>
              <a:rPr lang="ru-RU" smtClean="0"/>
            </a:br>
            <a:r>
              <a:rPr lang="ru-RU" smtClean="0"/>
              <a:t>Чик-чирик! Не робей!</a:t>
            </a:r>
            <a:br>
              <a:rPr lang="ru-RU" smtClean="0"/>
            </a:br>
            <a:r>
              <a:rPr lang="ru-RU" smtClean="0"/>
              <a:t>Я бывалый...</a:t>
            </a:r>
            <a:endParaRPr lang="ru-RU" u="sng" smtClean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№8</a:t>
            </a: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Кошка красивая, мех рыжеватый,</a:t>
            </a:r>
            <a:br>
              <a:rPr lang="ru-RU" smtClean="0"/>
            </a:br>
            <a:r>
              <a:rPr lang="ru-RU" smtClean="0"/>
              <a:t>Кисточки уши и мощные лапы.</a:t>
            </a:r>
            <a:br>
              <a:rPr lang="ru-RU" smtClean="0"/>
            </a:br>
            <a:r>
              <a:rPr lang="ru-RU" smtClean="0"/>
              <a:t>Только, пожалуй, ты с ней не водись -</a:t>
            </a:r>
            <a:br>
              <a:rPr lang="ru-RU" smtClean="0"/>
            </a:br>
            <a:r>
              <a:rPr lang="ru-RU" smtClean="0"/>
              <a:t>Хищник опасный. Зовут её…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№9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Этот зверь хороший сторож, -</a:t>
            </a:r>
            <a:br>
              <a:rPr lang="ru-RU" smtClean="0"/>
            </a:br>
            <a:r>
              <a:rPr lang="ru-RU" smtClean="0"/>
              <a:t>Он в Америке живёт.</a:t>
            </a:r>
            <a:br>
              <a:rPr lang="ru-RU" smtClean="0"/>
            </a:br>
            <a:r>
              <a:rPr lang="ru-RU" smtClean="0"/>
              <a:t>Он не лает, не кусает, -</a:t>
            </a:r>
            <a:br>
              <a:rPr lang="ru-RU" smtClean="0"/>
            </a:br>
            <a:r>
              <a:rPr lang="ru-RU" smtClean="0"/>
              <a:t>Он вонючкою «плюёт».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№10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Очень мирные мы змеи,</a:t>
            </a:r>
            <a:br>
              <a:rPr lang="ru-RU" smtClean="0"/>
            </a:br>
            <a:r>
              <a:rPr lang="ru-RU" smtClean="0"/>
              <a:t>Любим жить в лесах у рек.</a:t>
            </a:r>
            <a:br>
              <a:rPr lang="ru-RU" smtClean="0"/>
            </a:br>
            <a:r>
              <a:rPr lang="ru-RU" smtClean="0"/>
              <a:t>Яда вовсе не имеем</a:t>
            </a:r>
            <a:br>
              <a:rPr lang="ru-RU" smtClean="0"/>
            </a:br>
            <a:r>
              <a:rPr lang="ru-RU" smtClean="0"/>
              <a:t>И не знались с ним во век. 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31913" y="2565400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913" y="836613"/>
            <a:ext cx="5762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913" y="3141663"/>
            <a:ext cx="5762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388" y="1412875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1.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31913" y="1412875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84438" y="6021388"/>
            <a:ext cx="5746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35375" y="1412875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31913" y="260350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2.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31913" y="3716338"/>
            <a:ext cx="5762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7900" y="1989138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87900" y="2565400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55650" y="3716338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3.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787900" y="836613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6.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484438" y="3716338"/>
            <a:ext cx="5746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908175" y="3716338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59113" y="3716338"/>
            <a:ext cx="5762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35375" y="3716338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84438" y="4868863"/>
            <a:ext cx="5746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11638" y="5445125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84438" y="4292600"/>
            <a:ext cx="57467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635375" y="5445125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484438" y="5445125"/>
            <a:ext cx="57467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59113" y="5445125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484438" y="3141663"/>
            <a:ext cx="574675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4.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31913" y="1989138"/>
            <a:ext cx="5762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8175" y="1412875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7900" y="1412875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650" y="1412875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9113" y="1412875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638" y="1412875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84438" y="1412875"/>
            <a:ext cx="57467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14763" y="1268413"/>
            <a:ext cx="185737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97013" y="1268413"/>
            <a:ext cx="184150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87900" y="5445125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364163" y="2565400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667625" y="2565400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7092950" y="2565400"/>
            <a:ext cx="57467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940425" y="2565400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516688" y="2565400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908175" y="5445125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5.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940425" y="4292600"/>
            <a:ext cx="5762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940425" y="3716338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940425" y="3141663"/>
            <a:ext cx="5762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211638" y="2565400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7.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8243888" y="2565400"/>
            <a:ext cx="57626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364163" y="3716338"/>
            <a:ext cx="5762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9.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940425" y="1989138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8.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243888" y="3716338"/>
            <a:ext cx="5762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667625" y="3716338"/>
            <a:ext cx="5762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92950" y="3716338"/>
            <a:ext cx="5746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6516688" y="3716338"/>
            <a:ext cx="5762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092950" y="3141663"/>
            <a:ext cx="574675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10.</a:t>
            </a:r>
            <a:endParaRPr lang="ru-RU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092950" y="4292600"/>
            <a:ext cx="57467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/>
          </a:p>
        </p:txBody>
      </p:sp>
      <p:grpSp>
        <p:nvGrpSpPr>
          <p:cNvPr id="113" name="Группа 112"/>
          <p:cNvGrpSpPr>
            <a:grpSpLocks/>
          </p:cNvGrpSpPr>
          <p:nvPr/>
        </p:nvGrpSpPr>
        <p:grpSpPr bwMode="auto">
          <a:xfrm>
            <a:off x="755650" y="1196975"/>
            <a:ext cx="4570413" cy="922338"/>
            <a:chOff x="755576" y="1196752"/>
            <a:chExt cx="4570576" cy="923330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755576" y="1196752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к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3635896" y="1196752"/>
              <a:ext cx="543739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д</a:t>
              </a:r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4777604" y="1196752"/>
              <a:ext cx="54854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л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1893276" y="1196752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о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1331640" y="1196752"/>
              <a:ext cx="514885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р</a:t>
              </a:r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045404" y="1196752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о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191121" y="1196752"/>
              <a:ext cx="56938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и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483768" y="1196752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к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sp>
        <p:nvSpPr>
          <p:cNvPr id="83" name="Прямоугольник 82"/>
          <p:cNvSpPr/>
          <p:nvPr/>
        </p:nvSpPr>
        <p:spPr>
          <a:xfrm>
            <a:off x="7008924" y="4077072"/>
            <a:ext cx="6944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ж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grpSp>
        <p:nvGrpSpPr>
          <p:cNvPr id="120" name="Группа 119"/>
          <p:cNvGrpSpPr>
            <a:grpSpLocks/>
          </p:cNvGrpSpPr>
          <p:nvPr/>
        </p:nvGrpSpPr>
        <p:grpSpPr bwMode="auto">
          <a:xfrm>
            <a:off x="5864225" y="2924175"/>
            <a:ext cx="679450" cy="2076450"/>
            <a:chOff x="5864810" y="2924944"/>
            <a:chExt cx="678392" cy="2075458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5966601" y="3501008"/>
              <a:ext cx="47481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с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5864810" y="2924944"/>
              <a:ext cx="678392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ы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940152" y="4077072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ь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grpSp>
        <p:nvGrpSpPr>
          <p:cNvPr id="119" name="Группа 118"/>
          <p:cNvGrpSpPr>
            <a:grpSpLocks/>
          </p:cNvGrpSpPr>
          <p:nvPr/>
        </p:nvGrpSpPr>
        <p:grpSpPr bwMode="auto">
          <a:xfrm>
            <a:off x="5349875" y="2349500"/>
            <a:ext cx="3443288" cy="922338"/>
            <a:chOff x="5349660" y="2348880"/>
            <a:chExt cx="3443296" cy="923330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5940152" y="2348880"/>
              <a:ext cx="514885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 err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р</a:t>
              </a:r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501788" y="2348880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о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5349660" y="2348880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о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8223568" y="2348880"/>
              <a:ext cx="56938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й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665939" y="2348880"/>
              <a:ext cx="53251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е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092280" y="2420888"/>
              <a:ext cx="511679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б</a:t>
              </a:r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grpSp>
        <p:nvGrpSpPr>
          <p:cNvPr id="121" name="Группа 120"/>
          <p:cNvGrpSpPr>
            <a:grpSpLocks/>
          </p:cNvGrpSpPr>
          <p:nvPr/>
        </p:nvGrpSpPr>
        <p:grpSpPr bwMode="auto">
          <a:xfrm>
            <a:off x="6516688" y="3500438"/>
            <a:ext cx="2228850" cy="923925"/>
            <a:chOff x="6516216" y="3501008"/>
            <a:chExt cx="2229451" cy="92333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7092280" y="3501008"/>
              <a:ext cx="476412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у</a:t>
              </a:r>
              <a:endPara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6516216" y="3501008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к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650710" y="3501008"/>
              <a:ext cx="562976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н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8270857" y="3501008"/>
              <a:ext cx="47481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с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grpSp>
        <p:nvGrpSpPr>
          <p:cNvPr id="118" name="Группа 117"/>
          <p:cNvGrpSpPr>
            <a:grpSpLocks/>
          </p:cNvGrpSpPr>
          <p:nvPr/>
        </p:nvGrpSpPr>
        <p:grpSpPr bwMode="auto">
          <a:xfrm>
            <a:off x="4787900" y="1773238"/>
            <a:ext cx="533400" cy="1498600"/>
            <a:chOff x="4788024" y="1772816"/>
            <a:chExt cx="532518" cy="1499394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788024" y="2348880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в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4788024" y="1772816"/>
              <a:ext cx="53251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е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grpSp>
        <p:nvGrpSpPr>
          <p:cNvPr id="114" name="Группа 113"/>
          <p:cNvGrpSpPr>
            <a:grpSpLocks/>
          </p:cNvGrpSpPr>
          <p:nvPr/>
        </p:nvGrpSpPr>
        <p:grpSpPr bwMode="auto">
          <a:xfrm>
            <a:off x="1317625" y="620713"/>
            <a:ext cx="582613" cy="3803650"/>
            <a:chOff x="1317212" y="620688"/>
            <a:chExt cx="583816" cy="3803650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1331640" y="2924944"/>
              <a:ext cx="56938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и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1317212" y="1772816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о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1331640" y="620688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к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1331640" y="3501008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к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1331640" y="2348880"/>
              <a:ext cx="548548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л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grpSp>
        <p:nvGrpSpPr>
          <p:cNvPr id="115" name="Группа 114"/>
          <p:cNvGrpSpPr>
            <a:grpSpLocks/>
          </p:cNvGrpSpPr>
          <p:nvPr/>
        </p:nvGrpSpPr>
        <p:grpSpPr bwMode="auto">
          <a:xfrm>
            <a:off x="1893888" y="3429000"/>
            <a:ext cx="2298700" cy="995363"/>
            <a:chOff x="1893276" y="3429000"/>
            <a:chExt cx="2299184" cy="995338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3635896" y="3429000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 err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р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2411760" y="3501008"/>
              <a:ext cx="678392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м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1893276" y="3501008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solidFill>
                    <a:schemeClr val="accent1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о</a:t>
              </a:r>
              <a:endParaRPr lang="ru-RU" sz="5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3059832" y="3501008"/>
              <a:ext cx="526106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а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grpSp>
        <p:nvGrpSpPr>
          <p:cNvPr id="116" name="Группа 115"/>
          <p:cNvGrpSpPr>
            <a:grpSpLocks/>
          </p:cNvGrpSpPr>
          <p:nvPr/>
        </p:nvGrpSpPr>
        <p:grpSpPr bwMode="auto">
          <a:xfrm>
            <a:off x="2390775" y="4076700"/>
            <a:ext cx="714375" cy="2579688"/>
            <a:chOff x="2390794" y="4077072"/>
            <a:chExt cx="713657" cy="2579514"/>
          </a:xfrm>
        </p:grpSpPr>
        <p:sp>
          <p:nvSpPr>
            <p:cNvPr id="103" name="Прямоугольник 102"/>
            <p:cNvSpPr/>
            <p:nvPr/>
          </p:nvSpPr>
          <p:spPr>
            <a:xfrm>
              <a:off x="2390794" y="4653136"/>
              <a:ext cx="71365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ш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2408426" y="4077072"/>
              <a:ext cx="678392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ы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2484569" y="5733256"/>
              <a:ext cx="526106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а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483768" y="5229200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к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grpSp>
        <p:nvGrpSpPr>
          <p:cNvPr id="117" name="Группа 116"/>
          <p:cNvGrpSpPr>
            <a:grpSpLocks/>
          </p:cNvGrpSpPr>
          <p:nvPr/>
        </p:nvGrpSpPr>
        <p:grpSpPr bwMode="auto">
          <a:xfrm>
            <a:off x="3044825" y="5229225"/>
            <a:ext cx="2268538" cy="923925"/>
            <a:chOff x="3045404" y="5229200"/>
            <a:chExt cx="2268726" cy="923330"/>
          </a:xfrm>
        </p:grpSpPr>
        <p:sp>
          <p:nvSpPr>
            <p:cNvPr id="106" name="Прямоугольник 105"/>
            <p:cNvSpPr/>
            <p:nvPr/>
          </p:nvSpPr>
          <p:spPr>
            <a:xfrm>
              <a:off x="3045404" y="5229200"/>
              <a:ext cx="556564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о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4788024" y="5229200"/>
              <a:ext cx="526106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а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4211960" y="5229200"/>
              <a:ext cx="52770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к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563888" y="5229200"/>
              <a:ext cx="71365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ш</a:t>
              </a:r>
              <a:endPara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sp>
        <p:nvSpPr>
          <p:cNvPr id="122" name="Управляющая кнопка: далее 121">
            <a:hlinkClick r:id="" action="ppaction://hlinkshowjump?jump=nextslide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8" name="Рисунок 127" descr="1322977470_number_5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980710">
            <a:off x="1400175" y="679450"/>
            <a:ext cx="5607050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Список вопросов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0353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2" action="ppaction://hlinksldjump"/>
              </a:rPr>
              <a:t>Вопрос №1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Вопрос №2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Вопрос №3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Вопрос №4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6" action="ppaction://hlinksldjump"/>
              </a:rPr>
              <a:t>Вопрос №5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Вопрос №6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Вопрос №7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Вопрос №8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10" action="ppaction://hlinksldjump"/>
              </a:rPr>
              <a:t>Вопрос №9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11" action="ppaction://hlinksldjump"/>
              </a:rPr>
              <a:t>Вопрос №10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В речке плавает бревно,</a:t>
            </a:r>
            <a:br>
              <a:rPr lang="ru-RU" smtClean="0"/>
            </a:br>
            <a:r>
              <a:rPr lang="ru-RU" smtClean="0"/>
              <a:t>Очень хочет есть оно.</a:t>
            </a:r>
            <a:br>
              <a:rPr lang="ru-RU" smtClean="0"/>
            </a:br>
            <a:r>
              <a:rPr lang="ru-RU" smtClean="0"/>
              <a:t>Пасть зубастую открыл</a:t>
            </a:r>
            <a:br>
              <a:rPr lang="ru-RU" smtClean="0"/>
            </a:br>
            <a:r>
              <a:rPr lang="ru-RU" smtClean="0"/>
              <a:t>Злой, зелёный…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Он пушистый  и глазастый,</a:t>
            </a:r>
            <a:br>
              <a:rPr lang="ru-RU" smtClean="0"/>
            </a:br>
            <a:r>
              <a:rPr lang="ru-RU" smtClean="0"/>
              <a:t>Он ушастый и зубастый.</a:t>
            </a:r>
            <a:br>
              <a:rPr lang="ru-RU" smtClean="0"/>
            </a:br>
            <a:r>
              <a:rPr lang="ru-RU" smtClean="0"/>
              <a:t>Травку кушает, морковку,</a:t>
            </a:r>
            <a:br>
              <a:rPr lang="ru-RU" smtClean="0"/>
            </a:br>
            <a:r>
              <a:rPr lang="ru-RU" smtClean="0"/>
              <a:t>Проявив свою сноровку -</a:t>
            </a:r>
            <a:br>
              <a:rPr lang="ru-RU" smtClean="0"/>
            </a:br>
            <a:r>
              <a:rPr lang="ru-RU" smtClean="0"/>
              <a:t>В клетке сгрыз дощатый полик.</a:t>
            </a:r>
            <a:br>
              <a:rPr lang="ru-RU" smtClean="0"/>
            </a:br>
            <a:r>
              <a:rPr lang="ru-RU" smtClean="0"/>
              <a:t>И не зайчик   он а</a:t>
            </a:r>
            <a:r>
              <a:rPr lang="ru-RU" b="1" smtClean="0"/>
              <a:t>…</a:t>
            </a:r>
            <a:endParaRPr lang="ru-RU" smtClean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Очень тоненько жужжит</a:t>
            </a:r>
            <a:br>
              <a:rPr lang="ru-RU" smtClean="0"/>
            </a:br>
            <a:r>
              <a:rPr lang="ru-RU" smtClean="0"/>
              <a:t>И над нами он кружит.</a:t>
            </a:r>
            <a:br>
              <a:rPr lang="ru-RU" smtClean="0"/>
            </a:br>
            <a:r>
              <a:rPr lang="ru-RU" smtClean="0"/>
              <a:t>Берегись и млад, и стар..</a:t>
            </a:r>
            <a:br>
              <a:rPr lang="ru-RU" smtClean="0"/>
            </a:br>
            <a:r>
              <a:rPr lang="ru-RU" smtClean="0"/>
              <a:t>Кровь у всех сосёт..</a:t>
            </a:r>
            <a:r>
              <a:rPr lang="ru-RU" b="1" smtClean="0"/>
              <a:t>.</a:t>
            </a:r>
            <a:endParaRPr lang="ru-RU" smtClean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Что за серенький зверёк,</a:t>
            </a:r>
            <a:br>
              <a:rPr lang="ru-RU" smtClean="0"/>
            </a:br>
            <a:r>
              <a:rPr lang="ru-RU" smtClean="0"/>
              <a:t>Хвостик длинный, как шнурок,</a:t>
            </a:r>
            <a:br>
              <a:rPr lang="ru-RU" smtClean="0"/>
            </a:br>
            <a:r>
              <a:rPr lang="ru-RU" smtClean="0"/>
              <a:t>Только кошку увидал,</a:t>
            </a:r>
            <a:br>
              <a:rPr lang="ru-RU" smtClean="0"/>
            </a:br>
            <a:r>
              <a:rPr lang="ru-RU" smtClean="0"/>
              <a:t>Сразу в норку убежал ?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№5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Даже по железной крыше</a:t>
            </a:r>
            <a:br>
              <a:rPr lang="ru-RU" smtClean="0"/>
            </a:br>
            <a:r>
              <a:rPr lang="ru-RU" smtClean="0"/>
              <a:t>Ходит тихо, тише мыши.</a:t>
            </a:r>
            <a:br>
              <a:rPr lang="ru-RU" smtClean="0"/>
            </a:br>
            <a:r>
              <a:rPr lang="ru-RU" smtClean="0"/>
              <a:t>На охоту ночью выйдет</a:t>
            </a:r>
            <a:br>
              <a:rPr lang="ru-RU" smtClean="0"/>
            </a:br>
            <a:r>
              <a:rPr lang="ru-RU" smtClean="0"/>
              <a:t>И, как днем, она все видит.</a:t>
            </a:r>
            <a:br>
              <a:rPr lang="ru-RU" smtClean="0"/>
            </a:br>
            <a:r>
              <a:rPr lang="ru-RU" smtClean="0"/>
              <a:t>Часто спит, а после сна</a:t>
            </a:r>
            <a:br>
              <a:rPr lang="ru-RU" smtClean="0"/>
            </a:br>
            <a:r>
              <a:rPr lang="ru-RU" smtClean="0"/>
              <a:t>Умывается она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 №6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Это кто здесь самый главный?</a:t>
            </a:r>
            <a:br>
              <a:rPr lang="ru-RU" smtClean="0"/>
            </a:br>
            <a:r>
              <a:rPr lang="ru-RU" smtClean="0"/>
              <a:t>Желтый, с гривою шикарной,</a:t>
            </a:r>
            <a:br>
              <a:rPr lang="ru-RU" smtClean="0"/>
            </a:br>
            <a:r>
              <a:rPr lang="ru-RU" smtClean="0"/>
              <a:t>Не привык скрывать свой гнев,</a:t>
            </a:r>
            <a:br>
              <a:rPr lang="ru-RU" smtClean="0"/>
            </a:br>
            <a:r>
              <a:rPr lang="ru-RU" smtClean="0"/>
              <a:t>Царь зверей, свирепый…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16913" y="6092825"/>
            <a:ext cx="576262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134</TotalTime>
  <Words>217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Arial</vt:lpstr>
      <vt:lpstr>Constantia</vt:lpstr>
      <vt:lpstr>school</vt:lpstr>
      <vt:lpstr>school</vt:lpstr>
      <vt:lpstr>school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Занимательный Кроссворд</dc:title>
  <dc:creator>Снежанна</dc:creator>
  <cp:lastModifiedBy>Admin</cp:lastModifiedBy>
  <cp:revision>15</cp:revision>
  <dcterms:created xsi:type="dcterms:W3CDTF">2013-03-25T09:34:41Z</dcterms:created>
  <dcterms:modified xsi:type="dcterms:W3CDTF">2015-12-10T06:55:02Z</dcterms:modified>
</cp:coreProperties>
</file>