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E603-F29B-4EA6-A1E6-57B53CD97598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87B6-A7D8-46EC-929E-032395B07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A776C-BD26-4B68-8AA1-0AD3C2581B99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76102-45DB-4B77-AB48-4EE9DE7D4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4D409-F60E-4B4C-87EF-11C0E7F95967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44DAE-9A7A-48B7-BB44-9873B565A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E916-747F-4226-A33A-E94DA6759C4D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E596-AF69-48E7-9086-83B654BB6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D825-33EC-45C3-8CF6-B8E8C5FA7E19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C4CD-32FD-4003-8A10-EA9E6A513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F615-4331-4ADC-A9D2-B55564733665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9CA7-4E28-4879-8411-ED26B3880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30EBF-B2D1-4E3E-86FF-D27A6014FAAB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8893-009D-4AA8-BDC0-AE3187436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4C4E-D318-4689-8086-2EB4691B6C5F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A578A-C579-4C65-BC8E-678E0A481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E4C8-2CB9-423F-949E-0E75BDD5282F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3F547-5ABD-490D-9692-8F60CD9B7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6AE90-46DA-4C62-A9C2-AEBB4A0B03AE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9F0B14-6E76-4802-804C-35E955DED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FA06-259F-4AB1-BC16-92AF957220F3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FFDE-5AA9-4AD0-B88D-B05F2F750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2BC5487-0E18-4003-861D-94C48902B4C0}" type="datetimeFigureOut">
              <a:rPr lang="ru-RU"/>
              <a:pPr>
                <a:defRPr/>
              </a:pPr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73C01A7-A14E-499B-8034-5B6C51C87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3.png"/><Relationship Id="rId7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3.pn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3.pn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3.jpeg"/><Relationship Id="rId18" Type="http://schemas.openxmlformats.org/officeDocument/2006/relationships/slide" Target="slide13.xml"/><Relationship Id="rId3" Type="http://schemas.openxmlformats.org/officeDocument/2006/relationships/image" Target="../media/image53.png"/><Relationship Id="rId7" Type="http://schemas.openxmlformats.org/officeDocument/2006/relationships/image" Target="../media/image16.jpeg"/><Relationship Id="rId12" Type="http://schemas.openxmlformats.org/officeDocument/2006/relationships/slide" Target="slide10.xml"/><Relationship Id="rId17" Type="http://schemas.openxmlformats.org/officeDocument/2006/relationships/image" Target="../media/image55.jpeg"/><Relationship Id="rId2" Type="http://schemas.openxmlformats.org/officeDocument/2006/relationships/slide" Target="slide5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54.png"/><Relationship Id="rId5" Type="http://schemas.openxmlformats.org/officeDocument/2006/relationships/image" Target="../media/image10.jpeg"/><Relationship Id="rId15" Type="http://schemas.openxmlformats.org/officeDocument/2006/relationships/image" Target="../media/image38.png"/><Relationship Id="rId10" Type="http://schemas.openxmlformats.org/officeDocument/2006/relationships/slide" Target="slide9.xml"/><Relationship Id="rId19" Type="http://schemas.openxmlformats.org/officeDocument/2006/relationships/image" Target="../media/image56.jpeg"/><Relationship Id="rId4" Type="http://schemas.openxmlformats.org/officeDocument/2006/relationships/slide" Target="slide6.xml"/><Relationship Id="rId9" Type="http://schemas.openxmlformats.org/officeDocument/2006/relationships/image" Target="../media/image22.jpeg"/><Relationship Id="rId1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3.png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298444" y="1119488"/>
            <a:ext cx="6361204" cy="12043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  <a:t/>
            </a:r>
            <a:b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</a:br>
            <a:r>
              <a:rPr lang="ru-RU" sz="4000" b="1" cap="none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  <a:t/>
            </a:r>
            <a:br>
              <a:rPr lang="ru-RU" sz="4000" b="1" cap="none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</a:br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  <a:t>Поход в Зоопарк</a:t>
            </a:r>
            <a:endParaRPr lang="ru-RU" sz="40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ateur" pitchFamily="2" charset="-52"/>
              <a:ea typeface="Mateur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-354293" y="1375921"/>
            <a:ext cx="6889064" cy="23542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200" cap="none" dirty="0">
                <a:latin typeface="Mateur"/>
                <a:ea typeface="Mateur"/>
              </a:rPr>
              <a:t>МУНИЦИПАЛЬНОЕ БЮДЖЕТНОЕ </a:t>
            </a:r>
          </a:p>
          <a:p>
            <a:pPr algn="ctr"/>
            <a:r>
              <a:rPr lang="ru-RU" sz="1200" cap="none" dirty="0">
                <a:latin typeface="Mateur"/>
                <a:ea typeface="Mateur"/>
              </a:rPr>
              <a:t>ДОШКОЛЬНОЕ ОБРАЗОВАТЕЛЬНОЕ</a:t>
            </a:r>
          </a:p>
          <a:p>
            <a:pPr algn="ctr"/>
            <a:r>
              <a:rPr lang="ru-RU" sz="1200" cap="none" dirty="0">
                <a:latin typeface="Mateur"/>
                <a:ea typeface="Mateur"/>
              </a:rPr>
              <a:t>УЧРЕЖДЕНИЕ «ДЕТСКИЙ </a:t>
            </a:r>
            <a:r>
              <a:rPr lang="ru-RU" sz="1200" cap="none">
                <a:latin typeface="Mateur"/>
                <a:ea typeface="Mateur"/>
              </a:rPr>
              <a:t>САД </a:t>
            </a:r>
            <a:r>
              <a:rPr lang="ru-RU" sz="1200" cap="none" smtClean="0">
                <a:latin typeface="Mateur"/>
                <a:ea typeface="Mateur"/>
              </a:rPr>
              <a:t>№</a:t>
            </a:r>
            <a:r>
              <a:rPr lang="ru-RU" sz="1200" cap="none" smtClean="0">
                <a:latin typeface="Mateur"/>
                <a:ea typeface="Mateur"/>
              </a:rPr>
              <a:t>25</a:t>
            </a:r>
            <a:r>
              <a:rPr lang="ru-RU" sz="1200" cap="none" smtClean="0">
                <a:latin typeface="Mateur"/>
                <a:ea typeface="Mateur"/>
              </a:rPr>
              <a:t>», </a:t>
            </a:r>
            <a:r>
              <a:rPr lang="ru-RU" sz="1200" cap="none" dirty="0" err="1" smtClean="0">
                <a:latin typeface="Mateur"/>
                <a:ea typeface="Mateur"/>
              </a:rPr>
              <a:t>г.Северск</a:t>
            </a:r>
            <a:endParaRPr lang="ru-RU" sz="1200" cap="none" dirty="0" smtClean="0">
              <a:latin typeface="Mateur"/>
              <a:ea typeface="Mateur"/>
            </a:endParaRPr>
          </a:p>
          <a:p>
            <a:pPr algn="ctr"/>
            <a:endParaRPr lang="ru-RU" sz="1200" cap="none" dirty="0">
              <a:latin typeface="Mateur"/>
              <a:ea typeface="Mateur"/>
            </a:endParaRPr>
          </a:p>
          <a:p>
            <a:endParaRPr lang="ru-RU" cap="none" dirty="0">
              <a:latin typeface="Mateur"/>
              <a:ea typeface="Mateur"/>
            </a:endParaRPr>
          </a:p>
          <a:p>
            <a:endParaRPr lang="ru-RU" cap="none" dirty="0">
              <a:latin typeface="Mateur"/>
              <a:ea typeface="Mateur"/>
            </a:endParaRPr>
          </a:p>
          <a:p>
            <a:pPr algn="ctr"/>
            <a:endParaRPr lang="ru-RU" cap="none" dirty="0">
              <a:latin typeface="Mateur"/>
              <a:ea typeface="Mateur"/>
            </a:endParaRPr>
          </a:p>
          <a:p>
            <a:pPr algn="ctr"/>
            <a:r>
              <a:rPr lang="ru-RU" cap="none" dirty="0">
                <a:latin typeface="Mateur"/>
                <a:ea typeface="Mateur"/>
              </a:rPr>
              <a:t>РАЗРАБОТЧИК: </a:t>
            </a:r>
            <a:r>
              <a:rPr lang="ru-RU" cap="none" dirty="0" smtClean="0">
                <a:latin typeface="Mateur"/>
                <a:ea typeface="Tunga" pitchFamily="2"/>
              </a:rPr>
              <a:t>воспитатель</a:t>
            </a:r>
          </a:p>
          <a:p>
            <a:pPr algn="ctr"/>
            <a:r>
              <a:rPr lang="ru-RU" cap="none" dirty="0" smtClean="0">
                <a:latin typeface="Mateur"/>
                <a:ea typeface="Tunga" pitchFamily="2"/>
              </a:rPr>
              <a:t> </a:t>
            </a:r>
            <a:r>
              <a:rPr lang="ru-RU" cap="none" dirty="0">
                <a:latin typeface="Mateur"/>
                <a:ea typeface="Mateur"/>
                <a:cs typeface="Mateur"/>
              </a:rPr>
              <a:t>ШУЛЯТЬЕВА С</a:t>
            </a:r>
            <a:r>
              <a:rPr lang="ru-RU" cap="none" dirty="0">
                <a:latin typeface="Mateur"/>
                <a:ea typeface="Tunga" pitchFamily="2"/>
              </a:rPr>
              <a:t>НЕЖАНА СЕРГЕЕВНА</a:t>
            </a:r>
            <a:endParaRPr lang="ru-RU" cap="none" dirty="0">
              <a:ea typeface="Tunga" pitchFamily="2"/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8363" y="2792413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  <a:t>Рысь</a:t>
            </a:r>
            <a:endParaRPr lang="ru-RU" sz="40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ateur" pitchFamily="2" charset="-52"/>
              <a:ea typeface="Mateur" pitchFamily="2" charset="-52"/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малых кошек, из пятнистых,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на ушах, представьте, кисти!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Короткий хвост. Не скажешь «брысь»,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ведь хищник грозный …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1050" y="981075"/>
            <a:ext cx="31718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21163"/>
            <a:ext cx="52435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8238" r="25314" b="64608"/>
          <a:stretch/>
        </p:blipFill>
        <p:spPr>
          <a:xfrm>
            <a:off x="192088" y="5229225"/>
            <a:ext cx="2447925" cy="1449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2263" y="5140325"/>
            <a:ext cx="1871662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800" y="5316538"/>
            <a:ext cx="1714500" cy="133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313" y="5389563"/>
            <a:ext cx="1928812" cy="113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316416" y="188640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  <a:t>Лама</a:t>
            </a:r>
            <a:endParaRPr lang="ru-RU" sz="40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ateur" pitchFamily="2" charset="-52"/>
              <a:ea typeface="Mateur" pitchFamily="2" charset="-52"/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Родственник её- верблюд,</a:t>
            </a: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звери в Андах те живут.</a:t>
            </a: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Шерсть хорошая для пряжи,</a:t>
            </a: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возит разные поклажи.</a:t>
            </a: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Гордый вид, орлиный, прямо.</a:t>
            </a: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Кто же это, дети?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3827462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5725" y="4291013"/>
            <a:ext cx="52435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165725"/>
            <a:ext cx="2089150" cy="1566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8" y="5119688"/>
            <a:ext cx="1249362" cy="1662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513" y="5165725"/>
            <a:ext cx="2141537" cy="156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025" y="5119688"/>
            <a:ext cx="2058988" cy="161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316416" y="188640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  <a:t>Лиса</a:t>
            </a:r>
            <a:endParaRPr lang="ru-RU" sz="40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ateur" pitchFamily="2" charset="-52"/>
              <a:ea typeface="Mateur" pitchFamily="2" charset="-52"/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Лесная рыжая плутовка –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Известна всем её сноровка.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 ней аккуратней, не зевай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 дверь в курятник запирай!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981075"/>
            <a:ext cx="4221162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4221163"/>
            <a:ext cx="52435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0170" t="26897" r="18466" b="41299"/>
          <a:stretch/>
        </p:blipFill>
        <p:spPr>
          <a:xfrm>
            <a:off x="76200" y="5164138"/>
            <a:ext cx="2778125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125" y="5162550"/>
            <a:ext cx="1905000" cy="164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825" y="5162550"/>
            <a:ext cx="2074863" cy="1557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6475" y="5164138"/>
            <a:ext cx="1733550" cy="1344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316416" y="188640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  <a:t>Фламинго</a:t>
            </a:r>
            <a:endParaRPr lang="ru-RU" sz="40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ateur" pitchFamily="2" charset="-52"/>
              <a:ea typeface="Mateur" pitchFamily="2" charset="-52"/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Цвет этой птицы,</a:t>
            </a: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 рассветом сравним,</a:t>
            </a: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Длинная шея,</a:t>
            </a: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Клюв загнутый вниз!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76250"/>
            <a:ext cx="316865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4221163"/>
            <a:ext cx="52435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5157788"/>
            <a:ext cx="2087563" cy="1204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413" y="5157788"/>
            <a:ext cx="2411412" cy="1204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800" y="5132388"/>
            <a:ext cx="2232025" cy="1465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725" y="5132388"/>
            <a:ext cx="1206500" cy="1608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316416" y="188640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  <a:cs typeface="Times New Roman" pitchFamily="18" charset="0"/>
              </a:rPr>
              <a:t>Жители зоопарка</a:t>
            </a:r>
            <a:endParaRPr lang="ru-RU" sz="40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ateur" pitchFamily="2" charset="-52"/>
              <a:ea typeface="Mateur" pitchFamily="2" charset="-52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7088" y="1268413"/>
          <a:ext cx="7521576" cy="3566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80394"/>
                <a:gridCol w="1880394"/>
                <a:gridCol w="1880394"/>
                <a:gridCol w="1880394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600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241425"/>
            <a:ext cx="10810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8613" y="1479550"/>
            <a:ext cx="13716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241425"/>
            <a:ext cx="1985962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3" name="Рисунок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1328738"/>
            <a:ext cx="1114425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4" name="Рисунок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41425" y="2484438"/>
            <a:ext cx="88106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5" name="Рисунок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1500" y="2433638"/>
            <a:ext cx="9556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6" name="Рисунок 1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43475" y="2471738"/>
            <a:ext cx="110013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7" name="Рисунок 1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8613" y="2471738"/>
            <a:ext cx="14224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8" name="Рисунок 1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4763" y="3595688"/>
            <a:ext cx="84772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cap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расширение представлений о зоопарке, как о части системы охраны животных.  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100138"/>
            <a:ext cx="7875587" cy="5065712"/>
          </a:xfrm>
        </p:spPr>
        <p:txBody>
          <a:bodyPr/>
          <a:lstStyle/>
          <a:p>
            <a:r>
              <a:rPr lang="ru-RU" sz="18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Расширять знания детей об обитателях зоопарка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г.Северска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Познакомить с образованием и значением слова «зоопарк».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Учить понимать зависимость между внешним видом животного, его повадками и средой обитания, особенностями питания.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Закреплять в активном словаре названия животных 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Познакомить с правилами поведения при наблюдении за животными в зоопарке.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Воспитывать бережное отношение к животным, умение правильно вести себя в общественных местах. </a:t>
            </a:r>
          </a:p>
          <a:p>
            <a:pPr>
              <a:buFont typeface="Arial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интерес, интерес к миру животных.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«Познавательное развитие», «Социально-коммуникативное развитие», «Речевое развитие», «Художественно-эстетическое развитие»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i="1" cap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822325" y="908050"/>
            <a:ext cx="7521575" cy="54006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Данное пособие (презентация) предназначено для работы с детьми старшего дошкольного возраста (5-7 лет).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Данная презентация содержит загадки о животных и задание «Найди лишнее» 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Задания оформлены с помощью триггеров, гиперссылок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анимаций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Задания красочные и  эстетически оформлены, что несомненно поспособствует более качественному закреплению материала.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Каждый слайд, с 5-го по 13-й, посвящен одному из обитателей зоопарка. На слайде написана загадка, отгадав , для проверки правильности ответа нажимается на слайд, появляется изображение отгадываемого животного и новое задание «Найди лишнее».  Данное задание – это четыре картинки, 3 из них относящиеся к животному (внешний вид, среда обитания, особенности питания и др.), а четвертая нет. Дети должны выбрать лишнюю, при нажатие мышкой на данную картинку  если ответ правильный она исчезает.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Последний 14 слайд - итоговый. В таблице изображения всех 9 обитателей зоопарка, про которых велась беседа. При нажатии на любого животного мы опять оказываемся на слайде данного животного. Что позволяет закрепить или повторить материал где возникли трудности у детей. Чтобы вернуться обратно к таблице необходимо нажать мышкой на домик в правом-верхнем углу.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  <a:t>Зоопарк</a:t>
            </a:r>
            <a:endParaRPr lang="ru-RU" sz="40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ateur" pitchFamily="2" charset="-52"/>
              <a:ea typeface="Mateur" pitchFamily="2" charset="-52"/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4992687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зоопарке шум и гам,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Вон сидит гиппопотам,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на против в клетке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Попугай на ветке.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Там пантера и лисица,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Обезьяна, крокодил,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Бродит важная тигрица,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Спит сердитый гамадрил.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Встал я возле странной клетки,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Ноги есть, а тела нет.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ведь это же жирафа!,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Сверху шлёт большой привет! </a:t>
            </a: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214438"/>
            <a:ext cx="37496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  <a:t/>
            </a:r>
            <a:b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</a:br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  <a:t>Тигр</a:t>
            </a:r>
            <a:endParaRPr lang="ru-RU" sz="40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ateur" pitchFamily="2" charset="-52"/>
              <a:ea typeface="Mateur" pitchFamily="2" charset="-52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827088" y="1484313"/>
            <a:ext cx="7521575" cy="3579812"/>
          </a:xfrm>
        </p:spPr>
        <p:txBody>
          <a:bodyPr/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Зверь живёт в лесу дремучем.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По-кошачьи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мяучит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мышей тот зверь что слон.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рычит он, словно гром.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Зверь тот в жёлтую полоску -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Всё равно зовётся кошкой.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300" y="1196975"/>
            <a:ext cx="3556000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4364333"/>
            <a:ext cx="477887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  <a:t>Найди лишнее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5351463"/>
            <a:ext cx="2244725" cy="1189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025" y="5254625"/>
            <a:ext cx="2185988" cy="1366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" y="5351463"/>
            <a:ext cx="2260600" cy="1200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r="48030"/>
          <a:stretch/>
        </p:blipFill>
        <p:spPr>
          <a:xfrm>
            <a:off x="2751138" y="5170488"/>
            <a:ext cx="1195387" cy="1535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Управляющая кнопка: домой 2">
            <a:hlinkClick r:id="rId7" action="ppaction://hlinksldjump" highlightClick="1"/>
          </p:cNvPr>
          <p:cNvSpPr/>
          <p:nvPr/>
        </p:nvSpPr>
        <p:spPr>
          <a:xfrm>
            <a:off x="8316416" y="188640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  <a:t>белый медведь</a:t>
            </a:r>
            <a:endParaRPr lang="ru-RU" sz="40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ateur" pitchFamily="2" charset="-52"/>
              <a:ea typeface="Mateur" pitchFamily="2" charset="-52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Там где холод, снег и лед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Этот дикий зверь живет,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Он большой, пушистый, белый,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 еще рыбак умелый.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1882775"/>
            <a:ext cx="4779962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57675"/>
            <a:ext cx="524351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5327650"/>
            <a:ext cx="2330450" cy="1309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" y="5335588"/>
            <a:ext cx="2378075" cy="130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4488" y="5335588"/>
            <a:ext cx="1249362" cy="125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488" y="5391150"/>
            <a:ext cx="1952625" cy="992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316416" y="188640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  <a:t>Леопард</a:t>
            </a:r>
            <a:endParaRPr lang="ru-RU" sz="40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ateur" pitchFamily="2" charset="-52"/>
              <a:ea typeface="Mateur" pitchFamily="2" charset="-52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Когда он в клетке, то приятен,</a:t>
            </a: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 шкуре много чёрных пятен.</a:t>
            </a: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Он хищный зверь, хотя немножко,</a:t>
            </a: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Как лев и тигр, похож на кошку.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2205038"/>
            <a:ext cx="443071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0488" y="4221163"/>
            <a:ext cx="52435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5297488"/>
            <a:ext cx="2208212" cy="1293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8483" t="37435" r="33415" b="30176"/>
          <a:stretch/>
        </p:blipFill>
        <p:spPr>
          <a:xfrm>
            <a:off x="2632075" y="5202238"/>
            <a:ext cx="1830388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5278438"/>
            <a:ext cx="2047875" cy="1304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488" y="5202238"/>
            <a:ext cx="2082800" cy="1389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316416" y="188640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  <a:t>Глухарь</a:t>
            </a:r>
            <a:endParaRPr lang="ru-RU" sz="40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ateur" pitchFamily="2" charset="-52"/>
              <a:ea typeface="Mateur" pitchFamily="2" charset="-52"/>
            </a:endParaRPr>
          </a:p>
        </p:txBody>
      </p:sp>
      <p:sp>
        <p:nvSpPr>
          <p:cNvPr id="1843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 него хороший слух,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Но когда токует, - глух!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Можно даже, говорят,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Взять руками 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713" y="1052513"/>
            <a:ext cx="3441700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21163"/>
            <a:ext cx="52435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5156200"/>
            <a:ext cx="1446212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513" y="5334000"/>
            <a:ext cx="2232025" cy="1255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t="7744" r="32604" b="15442"/>
          <a:stretch/>
        </p:blipFill>
        <p:spPr>
          <a:xfrm>
            <a:off x="4932363" y="5165725"/>
            <a:ext cx="1776412" cy="1604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150" y="5216525"/>
            <a:ext cx="1584325" cy="154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316416" y="188640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teur" pitchFamily="2" charset="-52"/>
                <a:ea typeface="Mateur" pitchFamily="2" charset="-52"/>
              </a:rPr>
              <a:t>Змея</a:t>
            </a:r>
            <a:endParaRPr lang="ru-RU" sz="40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ateur" pitchFamily="2" charset="-52"/>
              <a:ea typeface="Mateur" pitchFamily="2" charset="-52"/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Шелестя, шурша травой,</a:t>
            </a: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Проползает кнут живой.</a:t>
            </a: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Вот он встал и зашипел:</a:t>
            </a: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Подходи, кто очень смел.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620713"/>
            <a:ext cx="338455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0488" y="4292600"/>
            <a:ext cx="52435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5186363"/>
            <a:ext cx="2306637" cy="144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9306" t="50000" r="38880" b="5844"/>
          <a:stretch/>
        </p:blipFill>
        <p:spPr>
          <a:xfrm>
            <a:off x="2771775" y="5141913"/>
            <a:ext cx="1254125" cy="158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150" y="5243513"/>
            <a:ext cx="2171700" cy="138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5463" y="5208588"/>
            <a:ext cx="2146300" cy="1390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316416" y="188640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648</TotalTime>
  <Words>637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  Поход в Зоопарк</vt:lpstr>
      <vt:lpstr>Цель: расширение представлений о зоопарке, как о части системы охраны животных.  </vt:lpstr>
      <vt:lpstr>СОДЕРЖАНИЕ:</vt:lpstr>
      <vt:lpstr>Зоопарк</vt:lpstr>
      <vt:lpstr> Тигр</vt:lpstr>
      <vt:lpstr>белый медведь</vt:lpstr>
      <vt:lpstr>Леопард</vt:lpstr>
      <vt:lpstr>Глухарь</vt:lpstr>
      <vt:lpstr>Змея</vt:lpstr>
      <vt:lpstr>Рысь</vt:lpstr>
      <vt:lpstr>Лама</vt:lpstr>
      <vt:lpstr>Лиса</vt:lpstr>
      <vt:lpstr>Фламинго</vt:lpstr>
      <vt:lpstr>Жители зоопарка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Поход в Зоопарк</dc:title>
  <dc:creator>DNS</dc:creator>
  <cp:lastModifiedBy>DNS</cp:lastModifiedBy>
  <cp:revision>35</cp:revision>
  <dcterms:created xsi:type="dcterms:W3CDTF">2016-03-13T04:14:23Z</dcterms:created>
  <dcterms:modified xsi:type="dcterms:W3CDTF">2020-02-17T01:32:59Z</dcterms:modified>
</cp:coreProperties>
</file>