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A41B-52C2-46ED-B517-F67B95C446F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3E42-5B75-4A19-9352-9273D957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A41B-52C2-46ED-B517-F67B95C446F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3E42-5B75-4A19-9352-9273D957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A41B-52C2-46ED-B517-F67B95C446F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3E42-5B75-4A19-9352-9273D957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A41B-52C2-46ED-B517-F67B95C446F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3E42-5B75-4A19-9352-9273D957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A41B-52C2-46ED-B517-F67B95C446F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3E42-5B75-4A19-9352-9273D957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A41B-52C2-46ED-B517-F67B95C446F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3E42-5B75-4A19-9352-9273D957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A41B-52C2-46ED-B517-F67B95C446F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3E42-5B75-4A19-9352-9273D957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A41B-52C2-46ED-B517-F67B95C446F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3E42-5B75-4A19-9352-9273D957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A41B-52C2-46ED-B517-F67B95C446F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3E42-5B75-4A19-9352-9273D957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A41B-52C2-46ED-B517-F67B95C446F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3E42-5B75-4A19-9352-9273D957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A41B-52C2-46ED-B517-F67B95C446F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3E42-5B75-4A19-9352-9273D957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BA41B-52C2-46ED-B517-F67B95C446F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73E42-5B75-4A19-9352-9273D957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26" Type="http://schemas.openxmlformats.org/officeDocument/2006/relationships/slide" Target="slide29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34" Type="http://schemas.openxmlformats.org/officeDocument/2006/relationships/slide" Target="slide35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slide" Target="slide21.xml"/><Relationship Id="rId25" Type="http://schemas.openxmlformats.org/officeDocument/2006/relationships/slide" Target="slide24.xml"/><Relationship Id="rId33" Type="http://schemas.openxmlformats.org/officeDocument/2006/relationships/slide" Target="slide30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20" Type="http://schemas.openxmlformats.org/officeDocument/2006/relationships/slide" Target="slide19.xml"/><Relationship Id="rId29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24" Type="http://schemas.openxmlformats.org/officeDocument/2006/relationships/slide" Target="slide25.xml"/><Relationship Id="rId32" Type="http://schemas.openxmlformats.org/officeDocument/2006/relationships/slide" Target="slide32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10.xml"/><Relationship Id="rId19" Type="http://schemas.openxmlformats.org/officeDocument/2006/relationships/slide" Target="slide18.xml"/><Relationship Id="rId31" Type="http://schemas.openxmlformats.org/officeDocument/2006/relationships/slide" Target="slide31.xml"/><Relationship Id="rId4" Type="http://schemas.openxmlformats.org/officeDocument/2006/relationships/slide" Target="slide5.xml"/><Relationship Id="rId9" Type="http://schemas.openxmlformats.org/officeDocument/2006/relationships/slide" Target="slide9.xml"/><Relationship Id="rId14" Type="http://schemas.openxmlformats.org/officeDocument/2006/relationships/slide" Target="slide17.xml"/><Relationship Id="rId22" Type="http://schemas.openxmlformats.org/officeDocument/2006/relationships/slide" Target="slide26.xml"/><Relationship Id="rId27" Type="http://schemas.openxmlformats.org/officeDocument/2006/relationships/slide" Target="slide28.xml"/><Relationship Id="rId30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Весёлая Азбука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861048"/>
            <a:ext cx="6192688" cy="1484784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Шулятьева</a:t>
            </a:r>
            <a:r>
              <a:rPr lang="ru-RU" sz="2800" dirty="0" smtClean="0"/>
              <a:t> </a:t>
            </a:r>
            <a:r>
              <a:rPr lang="ru-RU" sz="2800" dirty="0" smtClean="0"/>
              <a:t>Снежана</a:t>
            </a:r>
            <a:r>
              <a:rPr lang="en-US" sz="2800" dirty="0" smtClean="0"/>
              <a:t> </a:t>
            </a:r>
            <a:r>
              <a:rPr lang="ru-RU" sz="2800" dirty="0" smtClean="0"/>
              <a:t>Сергеевна </a:t>
            </a:r>
            <a:endParaRPr lang="ru-RU" sz="2800" dirty="0" smtClean="0"/>
          </a:p>
          <a:p>
            <a:r>
              <a:rPr lang="ru-RU" sz="2400" dirty="0"/>
              <a:t>в</a:t>
            </a:r>
            <a:r>
              <a:rPr lang="ru-RU" sz="2400" dirty="0" smtClean="0"/>
              <a:t>оспитатель МБДОУ «Детский сад № 44», ЗАТО Северск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Ж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Есть копытный великан.</a:t>
            </a:r>
            <a:br>
              <a:rPr lang="ru-RU" dirty="0" smtClean="0"/>
            </a:br>
            <a:r>
              <a:rPr lang="ru-RU" dirty="0" smtClean="0"/>
              <a:t>Шея как подъемный кран,</a:t>
            </a:r>
            <a:br>
              <a:rPr lang="ru-RU" dirty="0" smtClean="0"/>
            </a:br>
            <a:r>
              <a:rPr lang="ru-RU" dirty="0" smtClean="0"/>
              <a:t>С рожками, пятнистый,</a:t>
            </a:r>
            <a:br>
              <a:rPr lang="ru-RU" dirty="0" smtClean="0"/>
            </a:br>
            <a:r>
              <a:rPr lang="ru-RU" dirty="0" smtClean="0"/>
              <a:t>Но не очень быстрый.</a:t>
            </a:r>
            <a:endParaRPr lang="ru-RU" dirty="0"/>
          </a:p>
        </p:txBody>
      </p:sp>
      <p:pic>
        <p:nvPicPr>
          <p:cNvPr id="5" name="Рисунок 4" descr="x_ce348dd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2780928"/>
            <a:ext cx="1980304" cy="3833664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З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Хоть сама – и снег, и лед, </a:t>
            </a:r>
            <a:br>
              <a:rPr lang="ru-RU" dirty="0" smtClean="0"/>
            </a:br>
            <a:r>
              <a:rPr lang="ru-RU" dirty="0" smtClean="0"/>
              <a:t>А уходит – слезы льет.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62237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564904"/>
            <a:ext cx="4128120" cy="4128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И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Острый нос, а в ухе нить</a:t>
            </a:r>
            <a:br>
              <a:rPr lang="ru-RU" dirty="0" smtClean="0"/>
            </a:br>
            <a:r>
              <a:rPr lang="ru-RU" dirty="0" smtClean="0"/>
              <a:t>Из кусочков ткани сшить</a:t>
            </a:r>
            <a:br>
              <a:rPr lang="ru-RU" dirty="0" smtClean="0"/>
            </a:br>
            <a:r>
              <a:rPr lang="ru-RU" dirty="0" smtClean="0"/>
              <a:t>Фрак портному помогла</a:t>
            </a:r>
            <a:br>
              <a:rPr lang="ru-RU" dirty="0" smtClean="0"/>
            </a:br>
            <a:r>
              <a:rPr lang="ru-RU" dirty="0" smtClean="0"/>
              <a:t>Эта тонкая..</a:t>
            </a:r>
            <a:endParaRPr lang="ru-RU" dirty="0"/>
          </a:p>
        </p:txBody>
      </p:sp>
      <p:pic>
        <p:nvPicPr>
          <p:cNvPr id="4" name="Рисунок 3" descr="nadeltj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 rot="20625138">
            <a:off x="4891295" y="3455899"/>
            <a:ext cx="3810000" cy="370840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2026568" cy="1143000"/>
          </a:xfrm>
        </p:spPr>
        <p:txBody>
          <a:bodyPr>
            <a:noAutofit/>
          </a:bodyPr>
          <a:lstStyle/>
          <a:p>
            <a:pPr algn="l"/>
            <a:r>
              <a:rPr lang="ru-RU" sz="16600" dirty="0" smtClean="0"/>
              <a:t>Й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А на даче иногда</a:t>
            </a:r>
            <a:br>
              <a:rPr lang="ru-RU" dirty="0" smtClean="0"/>
            </a:br>
            <a:r>
              <a:rPr lang="ru-RU" dirty="0" smtClean="0"/>
              <a:t>Может встретится беда.</a:t>
            </a:r>
            <a:br>
              <a:rPr lang="ru-RU" dirty="0" smtClean="0"/>
            </a:br>
            <a:r>
              <a:rPr lang="ru-RU" dirty="0" smtClean="0"/>
              <a:t>Разобьёшь коленку если, </a:t>
            </a:r>
            <a:br>
              <a:rPr lang="ru-RU" dirty="0" smtClean="0"/>
            </a:br>
            <a:r>
              <a:rPr lang="ru-RU" dirty="0" smtClean="0"/>
              <a:t>Не найдёшь Его полезней!</a:t>
            </a:r>
            <a:br>
              <a:rPr lang="ru-RU" dirty="0" smtClean="0"/>
            </a:br>
            <a:r>
              <a:rPr lang="ru-RU" dirty="0" smtClean="0"/>
              <a:t>Хоть немного и пожжёт,</a:t>
            </a:r>
            <a:br>
              <a:rPr lang="ru-RU" dirty="0" smtClean="0"/>
            </a:br>
            <a:r>
              <a:rPr lang="ru-RU" dirty="0" smtClean="0"/>
              <a:t>Но зато поможет ...</a:t>
            </a:r>
            <a:endParaRPr lang="ru-RU" dirty="0"/>
          </a:p>
        </p:txBody>
      </p:sp>
      <p:pic>
        <p:nvPicPr>
          <p:cNvPr id="4" name="Рисунок 3" descr="5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8136" y="4266398"/>
            <a:ext cx="3585864" cy="2591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К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Ночью он совсем не спит,</a:t>
            </a:r>
            <a:br>
              <a:rPr lang="ru-RU" dirty="0" smtClean="0"/>
            </a:br>
            <a:r>
              <a:rPr lang="ru-RU" dirty="0" smtClean="0"/>
              <a:t>Дом от мышек сторожит,</a:t>
            </a:r>
            <a:br>
              <a:rPr lang="ru-RU" dirty="0" smtClean="0"/>
            </a:br>
            <a:r>
              <a:rPr lang="ru-RU" dirty="0" smtClean="0"/>
              <a:t>Молоко из миски пьет,</a:t>
            </a:r>
            <a:br>
              <a:rPr lang="ru-RU" dirty="0" smtClean="0"/>
            </a:br>
            <a:r>
              <a:rPr lang="ru-RU" dirty="0" smtClean="0"/>
              <a:t>Ну конечно это...</a:t>
            </a:r>
            <a:endParaRPr lang="ru-RU" dirty="0"/>
          </a:p>
        </p:txBody>
      </p:sp>
      <p:pic>
        <p:nvPicPr>
          <p:cNvPr id="5" name="Рисунок 4" descr="ac884a0a4926b689a15cc01449168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645024"/>
            <a:ext cx="3888432" cy="2916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Л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 лугу по кочкам</a:t>
            </a:r>
            <a:br>
              <a:rPr lang="ru-RU" dirty="0" smtClean="0"/>
            </a:br>
            <a:r>
              <a:rPr lang="ru-RU" dirty="0" smtClean="0"/>
              <a:t>Прыгают листочки!</a:t>
            </a:r>
            <a:br>
              <a:rPr lang="ru-RU" dirty="0" smtClean="0"/>
            </a:br>
            <a:r>
              <a:rPr lang="ru-RU" dirty="0" smtClean="0"/>
              <a:t>Выпуклые глазки</a:t>
            </a:r>
            <a:br>
              <a:rPr lang="ru-RU" dirty="0" smtClean="0"/>
            </a:br>
            <a:r>
              <a:rPr lang="ru-RU" dirty="0" smtClean="0"/>
              <a:t>И кривые лапки.</a:t>
            </a:r>
            <a:br>
              <a:rPr lang="ru-RU" dirty="0" smtClean="0"/>
            </a:br>
            <a:r>
              <a:rPr lang="ru-RU" dirty="0" smtClean="0"/>
              <a:t>Только где же ушки?!</a:t>
            </a:r>
            <a:br>
              <a:rPr lang="ru-RU" dirty="0" smtClean="0"/>
            </a:br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Рисунок 3" descr="005485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3140968"/>
            <a:ext cx="3204864" cy="3351754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М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Эта ягода лесная </a:t>
            </a:r>
            <a:br>
              <a:rPr lang="ru-RU" dirty="0" smtClean="0"/>
            </a:br>
            <a:r>
              <a:rPr lang="ru-RU" dirty="0" smtClean="0"/>
              <a:t>Нам лекарство заменяет -</a:t>
            </a:r>
            <a:br>
              <a:rPr lang="ru-RU" dirty="0" smtClean="0"/>
            </a:br>
            <a:r>
              <a:rPr lang="ru-RU" dirty="0" smtClean="0"/>
              <a:t>Если Вы больны ангиной,</a:t>
            </a:r>
            <a:br>
              <a:rPr lang="ru-RU" dirty="0" smtClean="0"/>
            </a:br>
            <a:r>
              <a:rPr lang="ru-RU" dirty="0" smtClean="0"/>
              <a:t>Пейте на ночь чай с ...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1033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3501008"/>
            <a:ext cx="3168352" cy="315779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Н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Куклу я кладу в кровать, Но она не хочет спать. </a:t>
            </a:r>
            <a:br>
              <a:rPr lang="ru-RU" dirty="0" smtClean="0"/>
            </a:br>
            <a:r>
              <a:rPr lang="ru-RU" dirty="0" smtClean="0"/>
              <a:t>Я тогда ее качаю, Одеялом укрываю, </a:t>
            </a:r>
            <a:br>
              <a:rPr lang="ru-RU" dirty="0" smtClean="0"/>
            </a:br>
            <a:r>
              <a:rPr lang="ru-RU" dirty="0" smtClean="0"/>
              <a:t>Кукла же лежать не хочет. Поет песни и хохочет. </a:t>
            </a:r>
            <a:br>
              <a:rPr lang="ru-RU" dirty="0" smtClean="0"/>
            </a:br>
            <a:r>
              <a:rPr lang="ru-RU" dirty="0" smtClean="0"/>
              <a:t>Удивляется кот Яшка: Вот так кукла...</a:t>
            </a:r>
            <a:endParaRPr lang="ru-RU" dirty="0"/>
          </a:p>
        </p:txBody>
      </p:sp>
      <p:pic>
        <p:nvPicPr>
          <p:cNvPr id="4" name="Рисунок 3" descr="7123155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4265712"/>
            <a:ext cx="2592288" cy="2592288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О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Разноцветными клоками</a:t>
            </a:r>
            <a:br>
              <a:rPr lang="ru-RU" dirty="0" smtClean="0"/>
            </a:br>
            <a:r>
              <a:rPr lang="ru-RU" dirty="0" smtClean="0"/>
              <a:t>Вата по небу плывёт.</a:t>
            </a:r>
            <a:br>
              <a:rPr lang="ru-RU" dirty="0" smtClean="0"/>
            </a:br>
            <a:r>
              <a:rPr lang="ru-RU" dirty="0" smtClean="0"/>
              <a:t>Если в кучу соберётся,</a:t>
            </a:r>
            <a:br>
              <a:rPr lang="ru-RU" dirty="0" smtClean="0"/>
            </a:br>
            <a:r>
              <a:rPr lang="ru-RU" dirty="0" smtClean="0"/>
              <a:t>То на землю дождик льёт.</a:t>
            </a:r>
            <a:br>
              <a:rPr lang="ru-RU" dirty="0" smtClean="0"/>
            </a:br>
            <a:r>
              <a:rPr lang="ru-RU" dirty="0" smtClean="0"/>
              <a:t>Объясните мне, ребята,</a:t>
            </a:r>
            <a:br>
              <a:rPr lang="ru-RU" dirty="0" smtClean="0"/>
            </a:br>
            <a:r>
              <a:rPr lang="ru-RU" dirty="0" smtClean="0"/>
              <a:t>Как зовётся эта вата?</a:t>
            </a:r>
            <a:endParaRPr lang="ru-RU" dirty="0"/>
          </a:p>
        </p:txBody>
      </p:sp>
      <p:pic>
        <p:nvPicPr>
          <p:cNvPr id="5" name="Рисунок 4" descr="169795_66966-7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5412" y="4404104"/>
            <a:ext cx="3268588" cy="2453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П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Спозаранку я встаю,</a:t>
            </a:r>
            <a:br>
              <a:rPr lang="ru-RU" dirty="0" smtClean="0"/>
            </a:br>
            <a:r>
              <a:rPr lang="ru-RU" dirty="0" smtClean="0"/>
              <a:t>Звонким голосом пою.</a:t>
            </a:r>
            <a:br>
              <a:rPr lang="ru-RU" dirty="0" smtClean="0"/>
            </a:br>
            <a:r>
              <a:rPr lang="ru-RU" dirty="0" smtClean="0"/>
              <a:t>Травку разгребаю,</a:t>
            </a:r>
            <a:br>
              <a:rPr lang="ru-RU" dirty="0" smtClean="0"/>
            </a:br>
            <a:r>
              <a:rPr lang="ru-RU" dirty="0" smtClean="0"/>
              <a:t>Зёрна собираю.</a:t>
            </a:r>
            <a:br>
              <a:rPr lang="ru-RU" dirty="0" smtClean="0"/>
            </a:br>
            <a:r>
              <a:rPr lang="ru-RU" dirty="0" smtClean="0"/>
              <a:t>У меня есть гребешок, </a:t>
            </a:r>
            <a:br>
              <a:rPr lang="ru-RU" dirty="0" smtClean="0"/>
            </a:br>
            <a:r>
              <a:rPr lang="ru-RU" dirty="0" smtClean="0"/>
              <a:t>Кто я дети?</a:t>
            </a:r>
            <a:endParaRPr lang="ru-RU" dirty="0"/>
          </a:p>
        </p:txBody>
      </p:sp>
      <p:pic>
        <p:nvPicPr>
          <p:cNvPr id="4" name="Рисунок 3" descr="petu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1712" y="2996952"/>
            <a:ext cx="2592288" cy="3630654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67544" y="0"/>
            <a:ext cx="7441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498899" y="0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504607" y="0"/>
            <a:ext cx="7024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3572030" y="0"/>
            <a:ext cx="5838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5346582" y="0"/>
            <a:ext cx="6351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4396725" y="0"/>
            <a:ext cx="8066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7941275" y="0"/>
            <a:ext cx="6303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210678" y="0"/>
            <a:ext cx="6351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6987283" y="0"/>
            <a:ext cx="9541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3409453" y="1196752"/>
            <a:ext cx="7649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1454817" y="1196752"/>
            <a:ext cx="7857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446705" y="1196752"/>
            <a:ext cx="7857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5280859" y="1196752"/>
            <a:ext cx="7665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2503805" y="1196752"/>
            <a:ext cx="7040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hlinkClick r:id="rId16" action="ppaction://hlinksldjump"/>
          </p:cNvPr>
          <p:cNvSpPr/>
          <p:nvPr/>
        </p:nvSpPr>
        <p:spPr>
          <a:xfrm>
            <a:off x="4232545" y="1196752"/>
            <a:ext cx="9909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>
            <a:hlinkClick r:id="rId17" action="ppaction://hlinksldjump"/>
          </p:cNvPr>
          <p:cNvSpPr/>
          <p:nvPr/>
        </p:nvSpPr>
        <p:spPr>
          <a:xfrm>
            <a:off x="502810" y="2276872"/>
            <a:ext cx="6735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>
            <a:hlinkClick r:id="rId18" action="ppaction://hlinksldjump"/>
          </p:cNvPr>
          <p:cNvSpPr/>
          <p:nvPr/>
        </p:nvSpPr>
        <p:spPr>
          <a:xfrm>
            <a:off x="7918031" y="1196752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>
            <a:hlinkClick r:id="rId19" action="ppaction://hlinksldjump"/>
          </p:cNvPr>
          <p:cNvSpPr/>
          <p:nvPr/>
        </p:nvSpPr>
        <p:spPr>
          <a:xfrm>
            <a:off x="6123315" y="1196752"/>
            <a:ext cx="8098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hlinkClick r:id="rId20" action="ppaction://hlinksldjump"/>
          </p:cNvPr>
          <p:cNvSpPr/>
          <p:nvPr/>
        </p:nvSpPr>
        <p:spPr>
          <a:xfrm>
            <a:off x="7009051" y="1196752"/>
            <a:ext cx="7665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>
            <a:hlinkClick r:id="rId21" action="ppaction://hlinksldjump"/>
          </p:cNvPr>
          <p:cNvSpPr/>
          <p:nvPr/>
        </p:nvSpPr>
        <p:spPr>
          <a:xfrm>
            <a:off x="2511019" y="2276872"/>
            <a:ext cx="6896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22" action="ppaction://hlinksldjump"/>
          </p:cNvPr>
          <p:cNvSpPr/>
          <p:nvPr/>
        </p:nvSpPr>
        <p:spPr>
          <a:xfrm>
            <a:off x="5268035" y="2276872"/>
            <a:ext cx="7922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Прямоугольник 25">
            <a:hlinkClick r:id="rId23" action="ppaction://hlinksldjump"/>
          </p:cNvPr>
          <p:cNvSpPr/>
          <p:nvPr/>
        </p:nvSpPr>
        <p:spPr>
          <a:xfrm>
            <a:off x="1526952" y="2276872"/>
            <a:ext cx="641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Прямоугольник 26">
            <a:hlinkClick r:id="rId24" action="ppaction://hlinksldjump"/>
          </p:cNvPr>
          <p:cNvSpPr/>
          <p:nvPr/>
        </p:nvSpPr>
        <p:spPr>
          <a:xfrm>
            <a:off x="4381624" y="2276872"/>
            <a:ext cx="6928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>
            <a:hlinkClick r:id="rId25" action="ppaction://hlinksldjump"/>
          </p:cNvPr>
          <p:cNvSpPr/>
          <p:nvPr/>
        </p:nvSpPr>
        <p:spPr>
          <a:xfrm>
            <a:off x="3365370" y="2276872"/>
            <a:ext cx="8531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Прямоугольник 28">
            <a:hlinkClick r:id="rId26" action="ppaction://hlinksldjump"/>
          </p:cNvPr>
          <p:cNvSpPr/>
          <p:nvPr/>
        </p:nvSpPr>
        <p:spPr>
          <a:xfrm>
            <a:off x="7736090" y="2276872"/>
            <a:ext cx="10406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Щ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Прямоугольник 29">
            <a:hlinkClick r:id="rId27" action="ppaction://hlinksldjump"/>
          </p:cNvPr>
          <p:cNvSpPr/>
          <p:nvPr/>
        </p:nvSpPr>
        <p:spPr>
          <a:xfrm>
            <a:off x="6885620" y="2276872"/>
            <a:ext cx="10134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>
            <a:hlinkClick r:id="rId28" action="ppaction://hlinksldjump"/>
          </p:cNvPr>
          <p:cNvSpPr/>
          <p:nvPr/>
        </p:nvSpPr>
        <p:spPr>
          <a:xfrm>
            <a:off x="6173007" y="2276872"/>
            <a:ext cx="7104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Прямоугольник 31">
            <a:hlinkClick r:id="rId29" action="ppaction://hlinksldjump"/>
          </p:cNvPr>
          <p:cNvSpPr/>
          <p:nvPr/>
        </p:nvSpPr>
        <p:spPr>
          <a:xfrm>
            <a:off x="4214111" y="3429000"/>
            <a:ext cx="10278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Прямоугольник 32">
            <a:hlinkClick r:id="rId30" action="ppaction://hlinksldjump"/>
          </p:cNvPr>
          <p:cNvSpPr/>
          <p:nvPr/>
        </p:nvSpPr>
        <p:spPr>
          <a:xfrm>
            <a:off x="3451131" y="3429000"/>
            <a:ext cx="681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Прямоугольник 33">
            <a:hlinkClick r:id="rId31" action="ppaction://hlinksldjump"/>
          </p:cNvPr>
          <p:cNvSpPr/>
          <p:nvPr/>
        </p:nvSpPr>
        <p:spPr>
          <a:xfrm>
            <a:off x="1386689" y="3429000"/>
            <a:ext cx="9220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Прямоугольник 34">
            <a:hlinkClick r:id="rId32" action="ppaction://hlinksldjump"/>
          </p:cNvPr>
          <p:cNvSpPr/>
          <p:nvPr/>
        </p:nvSpPr>
        <p:spPr>
          <a:xfrm>
            <a:off x="2435805" y="3429000"/>
            <a:ext cx="696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Прямоугольник 35">
            <a:hlinkClick r:id="rId33" action="ppaction://hlinksldjump"/>
          </p:cNvPr>
          <p:cNvSpPr/>
          <p:nvPr/>
        </p:nvSpPr>
        <p:spPr>
          <a:xfrm>
            <a:off x="452315" y="3429000"/>
            <a:ext cx="7745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Ъ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>
            <a:hlinkClick r:id="rId34" action="ppaction://hlinksldjump"/>
          </p:cNvPr>
          <p:cNvSpPr/>
          <p:nvPr/>
        </p:nvSpPr>
        <p:spPr>
          <a:xfrm>
            <a:off x="5306507" y="3429000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Управляющая кнопка: настраиваемая 42">
            <a:hlinkClick r:id="" action="ppaction://hlinkshowjump?jump=endshow" highlightClick="1"/>
          </p:cNvPr>
          <p:cNvSpPr/>
          <p:nvPr/>
        </p:nvSpPr>
        <p:spPr>
          <a:xfrm>
            <a:off x="8244408" y="6237312"/>
            <a:ext cx="576000" cy="360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Р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 кустах в саду растёт,</a:t>
            </a:r>
            <a:br>
              <a:rPr lang="ru-RU" dirty="0" smtClean="0"/>
            </a:br>
            <a:r>
              <a:rPr lang="ru-RU" dirty="0" smtClean="0"/>
              <a:t>Запах сладкий, словно мёд.</a:t>
            </a:r>
            <a:br>
              <a:rPr lang="ru-RU" dirty="0" smtClean="0"/>
            </a:br>
            <a:r>
              <a:rPr lang="ru-RU" dirty="0" smtClean="0"/>
              <a:t>Но нередко льются слёзы</a:t>
            </a:r>
            <a:br>
              <a:rPr lang="ru-RU" dirty="0" smtClean="0"/>
            </a:br>
            <a:r>
              <a:rPr lang="ru-RU" dirty="0" smtClean="0"/>
              <a:t>Тех, кто рвёт их. Это?..</a:t>
            </a:r>
            <a:endParaRPr lang="ru-RU" dirty="0"/>
          </a:p>
        </p:txBody>
      </p:sp>
      <p:pic>
        <p:nvPicPr>
          <p:cNvPr id="4" name="Рисунок 3" descr="buket_krasnye_roz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140968"/>
            <a:ext cx="2836948" cy="3401618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С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Ты весь мир обогреваешь</a:t>
            </a:r>
            <a:br>
              <a:rPr lang="ru-RU" dirty="0" smtClean="0"/>
            </a:br>
            <a:r>
              <a:rPr lang="ru-RU" dirty="0" smtClean="0"/>
              <a:t>И усталости не знаешь,</a:t>
            </a:r>
            <a:br>
              <a:rPr lang="ru-RU" dirty="0" smtClean="0"/>
            </a:br>
            <a:r>
              <a:rPr lang="ru-RU" dirty="0" smtClean="0"/>
              <a:t>Улыбаешься в оконце,</a:t>
            </a:r>
            <a:br>
              <a:rPr lang="ru-RU" dirty="0" smtClean="0"/>
            </a:br>
            <a:r>
              <a:rPr lang="ru-RU" dirty="0" smtClean="0"/>
              <a:t>А зовут тебя все ...</a:t>
            </a:r>
            <a:endParaRPr lang="ru-RU" dirty="0"/>
          </a:p>
        </p:txBody>
      </p:sp>
      <p:pic>
        <p:nvPicPr>
          <p:cNvPr id="4" name="Рисунок 3" descr="985_show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3257600"/>
            <a:ext cx="3600400" cy="360040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Т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Меня испекут</a:t>
            </a:r>
            <a:br>
              <a:rPr lang="ru-RU" dirty="0" smtClean="0"/>
            </a:br>
            <a:r>
              <a:rPr lang="ru-RU" dirty="0" smtClean="0"/>
              <a:t>На твой День рожденья,</a:t>
            </a:r>
            <a:br>
              <a:rPr lang="ru-RU" dirty="0" smtClean="0"/>
            </a:br>
            <a:r>
              <a:rPr lang="ru-RU" dirty="0" smtClean="0"/>
              <a:t>С орехами, кремом</a:t>
            </a:r>
            <a:br>
              <a:rPr lang="ru-RU" dirty="0" smtClean="0"/>
            </a:br>
            <a:r>
              <a:rPr lang="ru-RU" dirty="0" smtClean="0"/>
              <a:t>И даже вареньем.</a:t>
            </a:r>
            <a:endParaRPr lang="ru-RU" dirty="0"/>
          </a:p>
        </p:txBody>
      </p:sp>
      <p:pic>
        <p:nvPicPr>
          <p:cNvPr id="4" name="Рисунок 3" descr="134667952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3573016"/>
            <a:ext cx="4320480" cy="3024336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У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 домике всегда своем,</a:t>
            </a:r>
            <a:br>
              <a:rPr lang="ru-RU" dirty="0" smtClean="0"/>
            </a:br>
            <a:r>
              <a:rPr lang="ru-RU" dirty="0" smtClean="0"/>
              <a:t>Даже в гости ходит в нем...</a:t>
            </a:r>
            <a:br>
              <a:rPr lang="ru-RU" dirty="0" smtClean="0"/>
            </a:br>
            <a:r>
              <a:rPr lang="ru-RU" dirty="0" smtClean="0"/>
              <a:t>Рожки есть, а не бодает,</a:t>
            </a:r>
            <a:br>
              <a:rPr lang="ru-RU" dirty="0" smtClean="0"/>
            </a:br>
            <a:r>
              <a:rPr lang="ru-RU" dirty="0" smtClean="0"/>
              <a:t>Кто к ладошке прилипает?</a:t>
            </a:r>
            <a:endParaRPr lang="ru-RU" dirty="0"/>
          </a:p>
        </p:txBody>
      </p:sp>
      <p:pic>
        <p:nvPicPr>
          <p:cNvPr id="4" name="Рисунок 3" descr="efcd97235a0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5566" y="3140968"/>
            <a:ext cx="3888434" cy="3570878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Ф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Дом - стеклянный пузырек,</a:t>
            </a:r>
            <a:br>
              <a:rPr lang="ru-RU" dirty="0" smtClean="0"/>
            </a:br>
            <a:r>
              <a:rPr lang="ru-RU" dirty="0" smtClean="0"/>
              <a:t>А живет в нем огонек.</a:t>
            </a:r>
            <a:br>
              <a:rPr lang="ru-RU" dirty="0" smtClean="0"/>
            </a:br>
            <a:r>
              <a:rPr lang="ru-RU" dirty="0" smtClean="0"/>
              <a:t>Днем он спит, а как проснется,</a:t>
            </a:r>
            <a:br>
              <a:rPr lang="ru-RU" dirty="0" smtClean="0"/>
            </a:br>
            <a:r>
              <a:rPr lang="ru-RU" dirty="0" smtClean="0"/>
              <a:t>Ярким пламенем зажжется.</a:t>
            </a:r>
            <a:endParaRPr lang="ru-RU" dirty="0"/>
          </a:p>
        </p:txBody>
      </p:sp>
      <p:pic>
        <p:nvPicPr>
          <p:cNvPr id="4" name="Рисунок 3" descr="s37773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56992"/>
            <a:ext cx="2659662" cy="3310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Х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За щеками у зверька</a:t>
            </a:r>
            <a:br>
              <a:rPr lang="ru-RU" dirty="0" smtClean="0"/>
            </a:br>
            <a:r>
              <a:rPr lang="ru-RU" dirty="0" smtClean="0"/>
              <a:t>Целых два больших мешка.</a:t>
            </a:r>
            <a:br>
              <a:rPr lang="ru-RU" dirty="0" smtClean="0"/>
            </a:br>
            <a:r>
              <a:rPr lang="ru-RU" dirty="0" smtClean="0"/>
              <a:t>Носит в них уже давно</a:t>
            </a:r>
            <a:br>
              <a:rPr lang="ru-RU" dirty="0" smtClean="0"/>
            </a:br>
            <a:r>
              <a:rPr lang="ru-RU" dirty="0" smtClean="0"/>
              <a:t>Он в свою нору зерно.   </a:t>
            </a:r>
            <a:endParaRPr lang="ru-RU" dirty="0"/>
          </a:p>
        </p:txBody>
      </p:sp>
      <p:pic>
        <p:nvPicPr>
          <p:cNvPr id="4" name="Рисунок 3" descr="xomya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7952" y="3289144"/>
            <a:ext cx="3726048" cy="3568856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Ц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Пушистый жёлтенький комок</a:t>
            </a:r>
            <a:br>
              <a:rPr lang="ru-RU" dirty="0" smtClean="0"/>
            </a:br>
            <a:r>
              <a:rPr lang="ru-RU" dirty="0" smtClean="0"/>
              <a:t>из скорлупы себя извлёк,</a:t>
            </a:r>
            <a:br>
              <a:rPr lang="ru-RU" dirty="0" smtClean="0"/>
            </a:br>
            <a:r>
              <a:rPr lang="ru-RU" dirty="0" smtClean="0"/>
              <a:t>порадовав наседку,</a:t>
            </a:r>
            <a:br>
              <a:rPr lang="ru-RU" dirty="0" smtClean="0"/>
            </a:br>
            <a:r>
              <a:rPr lang="ru-RU" dirty="0" smtClean="0"/>
              <a:t>дождавшуюся детку.!</a:t>
            </a:r>
            <a:endParaRPr lang="ru-RU" dirty="0"/>
          </a:p>
        </p:txBody>
      </p:sp>
      <p:pic>
        <p:nvPicPr>
          <p:cNvPr id="4" name="Рисунок 3" descr="5979_98891049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575524"/>
            <a:ext cx="4282476" cy="4282476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Ч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Может плавать в океане,</a:t>
            </a:r>
            <a:br>
              <a:rPr lang="ru-RU" dirty="0" smtClean="0"/>
            </a:br>
            <a:r>
              <a:rPr lang="ru-RU" dirty="0" smtClean="0"/>
              <a:t>Может ползать по саванне,</a:t>
            </a:r>
            <a:br>
              <a:rPr lang="ru-RU" dirty="0" smtClean="0"/>
            </a:br>
            <a:r>
              <a:rPr lang="ru-RU" dirty="0" smtClean="0"/>
              <a:t>Панцирь в клетку, как рубаха…</a:t>
            </a:r>
            <a:br>
              <a:rPr lang="ru-RU" dirty="0" smtClean="0"/>
            </a:br>
            <a:r>
              <a:rPr lang="ru-RU" dirty="0" smtClean="0"/>
              <a:t>Кто же это?</a:t>
            </a:r>
            <a:endParaRPr lang="ru-RU" dirty="0"/>
          </a:p>
        </p:txBody>
      </p:sp>
      <p:pic>
        <p:nvPicPr>
          <p:cNvPr id="4" name="Рисунок 3" descr="index.ph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750" y="2708920"/>
            <a:ext cx="6191250" cy="4638675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Ш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Какао с сахаром смешают,</a:t>
            </a:r>
            <a:br>
              <a:rPr lang="ru-RU" dirty="0" smtClean="0"/>
            </a:br>
            <a:r>
              <a:rPr lang="ru-RU" dirty="0" smtClean="0"/>
              <a:t>Гостей, детишек угощают,</a:t>
            </a:r>
            <a:br>
              <a:rPr lang="ru-RU" dirty="0" smtClean="0"/>
            </a:br>
            <a:r>
              <a:rPr lang="ru-RU" dirty="0" smtClean="0"/>
              <a:t>И для подарков - просто клад</a:t>
            </a:r>
            <a:br>
              <a:rPr lang="ru-RU" dirty="0" smtClean="0"/>
            </a:br>
            <a:r>
              <a:rPr lang="ru-RU" dirty="0" smtClean="0"/>
              <a:t>Сортов различных ...</a:t>
            </a:r>
            <a:endParaRPr lang="ru-RU" dirty="0"/>
          </a:p>
        </p:txBody>
      </p:sp>
      <p:pic>
        <p:nvPicPr>
          <p:cNvPr id="4" name="Рисунок 3" descr="8458cb41eba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62183">
            <a:off x="5708338" y="3269195"/>
            <a:ext cx="3642947" cy="3642947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Щ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Опасней всех она в реке,</a:t>
            </a:r>
            <a:br>
              <a:rPr lang="ru-RU" dirty="0" smtClean="0"/>
            </a:br>
            <a:r>
              <a:rPr lang="ru-RU" dirty="0" smtClean="0"/>
              <a:t>Хитра, прожорлива, сильна,</a:t>
            </a:r>
            <a:br>
              <a:rPr lang="ru-RU" dirty="0" smtClean="0"/>
            </a:br>
            <a:r>
              <a:rPr lang="ru-RU" dirty="0" smtClean="0"/>
              <a:t>Притом — такая злюка!</a:t>
            </a:r>
            <a:br>
              <a:rPr lang="ru-RU" dirty="0" smtClean="0"/>
            </a:br>
            <a:r>
              <a:rPr lang="ru-RU" dirty="0" smtClean="0"/>
              <a:t>Конечно, это…</a:t>
            </a:r>
            <a:endParaRPr lang="ru-RU" dirty="0"/>
          </a:p>
        </p:txBody>
      </p:sp>
      <p:pic>
        <p:nvPicPr>
          <p:cNvPr id="4" name="Рисунок 3" descr="537903f7683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50685">
            <a:off x="5447315" y="3097234"/>
            <a:ext cx="3057872" cy="3776472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А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Яркий, сладкий, налитой, </a:t>
            </a:r>
            <a:br>
              <a:rPr lang="ru-RU" dirty="0" smtClean="0"/>
            </a:br>
            <a:r>
              <a:rPr lang="ru-RU" dirty="0" smtClean="0"/>
              <a:t>Весь в обложке золотой. </a:t>
            </a:r>
            <a:br>
              <a:rPr lang="ru-RU" dirty="0" smtClean="0"/>
            </a:br>
            <a:r>
              <a:rPr lang="ru-RU" dirty="0" smtClean="0"/>
              <a:t>Не с конфетной фабрики – </a:t>
            </a:r>
            <a:br>
              <a:rPr lang="ru-RU" dirty="0" smtClean="0"/>
            </a:br>
            <a:r>
              <a:rPr lang="ru-RU" dirty="0" smtClean="0"/>
              <a:t>Из далекой Африки.</a:t>
            </a:r>
            <a:endParaRPr lang="ru-RU" dirty="0"/>
          </a:p>
        </p:txBody>
      </p:sp>
      <p:pic>
        <p:nvPicPr>
          <p:cNvPr id="4" name="Рисунок 3" descr="tumblr_lfpoa8GIdg1qc700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250" y="4221088"/>
            <a:ext cx="4095750" cy="285750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Ъ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Разделять всех он мастак,</a:t>
            </a:r>
            <a:br>
              <a:rPr lang="ru-RU" dirty="0" smtClean="0"/>
            </a:br>
            <a:r>
              <a:rPr lang="ru-RU" dirty="0" smtClean="0"/>
              <a:t>Безголосый ...</a:t>
            </a:r>
            <a:endParaRPr lang="ru-RU" dirty="0"/>
          </a:p>
        </p:txBody>
      </p:sp>
      <p:pic>
        <p:nvPicPr>
          <p:cNvPr id="4" name="Рисунок 3" descr="0_68ce6_9961dd7e_L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6596" y="2681538"/>
            <a:ext cx="3867404" cy="4176462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Ы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Что за гласная такая,</a:t>
            </a:r>
            <a:br>
              <a:rPr lang="ru-RU" dirty="0" smtClean="0"/>
            </a:br>
            <a:r>
              <a:rPr lang="ru-RU" dirty="0" smtClean="0"/>
              <a:t>Не простая, а двойная,</a:t>
            </a:r>
            <a:br>
              <a:rPr lang="ru-RU" dirty="0" smtClean="0"/>
            </a:br>
            <a:r>
              <a:rPr lang="ru-RU" dirty="0" smtClean="0"/>
              <a:t>И поклясться я готов -</a:t>
            </a:r>
            <a:br>
              <a:rPr lang="ru-RU" dirty="0" smtClean="0"/>
            </a:br>
            <a:r>
              <a:rPr lang="ru-RU" dirty="0" smtClean="0"/>
              <a:t>Нет ее в начале слов!</a:t>
            </a:r>
            <a:endParaRPr lang="ru-RU" dirty="0"/>
          </a:p>
        </p:txBody>
      </p:sp>
      <p:pic>
        <p:nvPicPr>
          <p:cNvPr id="4" name="Рисунок 3" descr="0_9e920_3740232a_XL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9614" y="3517590"/>
            <a:ext cx="4424386" cy="334041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Ь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Безголосый он добряк,</a:t>
            </a:r>
            <a:br>
              <a:rPr lang="ru-RU" dirty="0" smtClean="0"/>
            </a:br>
            <a:r>
              <a:rPr lang="ru-RU" dirty="0" smtClean="0"/>
              <a:t>Всё смягчает…</a:t>
            </a:r>
            <a:endParaRPr lang="ru-RU" dirty="0"/>
          </a:p>
        </p:txBody>
      </p:sp>
      <p:pic>
        <p:nvPicPr>
          <p:cNvPr id="4" name="Рисунок 3" descr="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276872"/>
            <a:ext cx="3067540" cy="4320478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Э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Мимо рощи, мимо яра</a:t>
            </a:r>
          </a:p>
          <a:p>
            <a:pPr algn="ctr">
              <a:buNone/>
            </a:pPr>
            <a:r>
              <a:rPr lang="ru-RU" dirty="0" smtClean="0"/>
              <a:t>Мчит без дыма,</a:t>
            </a:r>
          </a:p>
          <a:p>
            <a:pPr algn="ctr">
              <a:buNone/>
            </a:pPr>
            <a:r>
              <a:rPr lang="ru-RU" dirty="0" smtClean="0"/>
              <a:t>Мчит без пара</a:t>
            </a:r>
          </a:p>
          <a:p>
            <a:pPr algn="ctr">
              <a:buNone/>
            </a:pPr>
            <a:r>
              <a:rPr lang="ru-RU" dirty="0" err="1" smtClean="0"/>
              <a:t>Паровозова</a:t>
            </a:r>
            <a:r>
              <a:rPr lang="ru-RU" dirty="0" smtClean="0"/>
              <a:t> сестричка.</a:t>
            </a:r>
          </a:p>
          <a:p>
            <a:pPr algn="ctr">
              <a:buNone/>
            </a:pPr>
            <a:r>
              <a:rPr lang="ru-RU" dirty="0" smtClean="0"/>
              <a:t>Кто такая?</a:t>
            </a:r>
          </a:p>
          <a:p>
            <a:endParaRPr lang="ru-RU" dirty="0"/>
          </a:p>
        </p:txBody>
      </p:sp>
      <p:pic>
        <p:nvPicPr>
          <p:cNvPr id="4" name="Рисунок 3" descr="SBB_Wiesental_Schweiz_Deutschland_jpg_800x600_q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861048"/>
            <a:ext cx="3504390" cy="2628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Ю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Меня спроси, как я тружусь? </a:t>
            </a:r>
            <a:br>
              <a:rPr lang="ru-RU" dirty="0" smtClean="0"/>
            </a:br>
            <a:r>
              <a:rPr lang="ru-RU" dirty="0" smtClean="0"/>
              <a:t>- Вокруг оси своей кружусь.</a:t>
            </a:r>
            <a:endParaRPr lang="ru-RU" dirty="0"/>
          </a:p>
        </p:txBody>
      </p:sp>
      <p:pic>
        <p:nvPicPr>
          <p:cNvPr id="5" name="Рисунок 4" descr="yula_metallicheskaya_yaschik_s_igrushkami_00032842_larg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3600" y="2996952"/>
            <a:ext cx="3600400" cy="360040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Я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Быстрая и юркая,</a:t>
            </a:r>
            <a:br>
              <a:rPr lang="ru-RU" dirty="0" smtClean="0"/>
            </a:br>
            <a:r>
              <a:rPr lang="ru-RU" dirty="0" smtClean="0"/>
              <a:t>В змеевидной шкурке я,</a:t>
            </a:r>
            <a:br>
              <a:rPr lang="ru-RU" dirty="0" smtClean="0"/>
            </a:br>
            <a:r>
              <a:rPr lang="ru-RU" dirty="0" smtClean="0"/>
              <a:t>А за хвост меня поймаешь,</a:t>
            </a:r>
            <a:br>
              <a:rPr lang="ru-RU" dirty="0" smtClean="0"/>
            </a:br>
            <a:r>
              <a:rPr lang="ru-RU" dirty="0" smtClean="0"/>
              <a:t>Сразу тут же потеряешь.</a:t>
            </a:r>
            <a:endParaRPr lang="ru-RU" dirty="0"/>
          </a:p>
        </p:txBody>
      </p:sp>
      <p:pic>
        <p:nvPicPr>
          <p:cNvPr id="5" name="Рисунок 4" descr="ящер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717032"/>
            <a:ext cx="3744416" cy="2852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Б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Шевелились у цветка</a:t>
            </a:r>
            <a:br>
              <a:rPr lang="ru-RU" dirty="0" smtClean="0"/>
            </a:br>
            <a:r>
              <a:rPr lang="ru-RU" dirty="0" smtClean="0"/>
              <a:t>Все четыре лепестка.</a:t>
            </a:r>
            <a:br>
              <a:rPr lang="ru-RU" dirty="0" smtClean="0"/>
            </a:br>
            <a:r>
              <a:rPr lang="ru-RU" dirty="0" smtClean="0"/>
              <a:t>Я сорвать его хотел -</a:t>
            </a:r>
            <a:br>
              <a:rPr lang="ru-RU" dirty="0" smtClean="0"/>
            </a:br>
            <a:r>
              <a:rPr lang="ru-RU" dirty="0" smtClean="0"/>
              <a:t>Он вспорхнул и улетел</a:t>
            </a:r>
            <a:endParaRPr lang="ru-RU" dirty="0"/>
          </a:p>
        </p:txBody>
      </p:sp>
      <p:pic>
        <p:nvPicPr>
          <p:cNvPr id="4" name="Рисунок 3" descr="clipart-13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3214124"/>
            <a:ext cx="3888432" cy="3643876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В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Эта птица всем знакома - </a:t>
            </a:r>
            <a:br>
              <a:rPr lang="ru-RU" dirty="0" smtClean="0"/>
            </a:br>
            <a:r>
              <a:rPr lang="ru-RU" dirty="0" smtClean="0"/>
              <a:t>Важно ходит возле дома </a:t>
            </a:r>
            <a:br>
              <a:rPr lang="ru-RU" dirty="0" smtClean="0"/>
            </a:br>
            <a:r>
              <a:rPr lang="ru-RU" dirty="0" smtClean="0"/>
              <a:t>Кар-Кар-Кар вдруг закричит, </a:t>
            </a:r>
            <a:br>
              <a:rPr lang="ru-RU" dirty="0" smtClean="0"/>
            </a:br>
            <a:r>
              <a:rPr lang="ru-RU" dirty="0" smtClean="0"/>
              <a:t>И спокойно улетит. </a:t>
            </a:r>
            <a:br>
              <a:rPr lang="ru-RU" dirty="0" smtClean="0"/>
            </a:br>
            <a:r>
              <a:rPr lang="ru-RU" dirty="0" smtClean="0"/>
              <a:t>Очень хитрая персона, </a:t>
            </a:r>
            <a:br>
              <a:rPr lang="ru-RU" dirty="0" smtClean="0"/>
            </a:br>
            <a:r>
              <a:rPr lang="ru-RU" dirty="0" smtClean="0"/>
              <a:t>А зовут её</a:t>
            </a:r>
            <a:endParaRPr lang="ru-RU" dirty="0"/>
          </a:p>
        </p:txBody>
      </p:sp>
      <p:pic>
        <p:nvPicPr>
          <p:cNvPr id="4" name="Рисунок 3" descr="91343370_0_507b9_5c2029db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661470"/>
            <a:ext cx="4451994" cy="319653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Г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 виду он похож на зонтик,</a:t>
            </a:r>
            <a:br>
              <a:rPr lang="ru-RU" dirty="0" smtClean="0"/>
            </a:br>
            <a:r>
              <a:rPr lang="ru-RU" dirty="0" smtClean="0"/>
              <a:t>Только меньше во сто крат.</a:t>
            </a:r>
            <a:br>
              <a:rPr lang="ru-RU" dirty="0" smtClean="0"/>
            </a:br>
            <a:r>
              <a:rPr lang="ru-RU" dirty="0" smtClean="0"/>
              <a:t>Коль гроза на горизонте,</a:t>
            </a:r>
            <a:br>
              <a:rPr lang="ru-RU" dirty="0" smtClean="0"/>
            </a:br>
            <a:r>
              <a:rPr lang="ru-RU" dirty="0" smtClean="0"/>
              <a:t>Он бывает очень рад.</a:t>
            </a:r>
            <a:br>
              <a:rPr lang="ru-RU" dirty="0" smtClean="0"/>
            </a:br>
            <a:r>
              <a:rPr lang="ru-RU" dirty="0" smtClean="0"/>
              <a:t>Если дождик и тепло,</a:t>
            </a:r>
            <a:br>
              <a:rPr lang="ru-RU" dirty="0" smtClean="0"/>
            </a:br>
            <a:r>
              <a:rPr lang="ru-RU" dirty="0" smtClean="0"/>
              <a:t>Он считает - повезло!</a:t>
            </a:r>
            <a:endParaRPr lang="ru-RU" dirty="0"/>
          </a:p>
        </p:txBody>
      </p:sp>
      <p:pic>
        <p:nvPicPr>
          <p:cNvPr id="4" name="Рисунок 3" descr="f_4a95fa371f95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3678" y="3140968"/>
            <a:ext cx="2880322" cy="4076018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Д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Без пути и без дороги</a:t>
            </a:r>
            <a:br>
              <a:rPr lang="ru-RU" dirty="0" smtClean="0"/>
            </a:br>
            <a:r>
              <a:rPr lang="ru-RU" dirty="0" smtClean="0"/>
              <a:t>Ходит самый длинноногий,</a:t>
            </a:r>
            <a:br>
              <a:rPr lang="ru-RU" dirty="0" smtClean="0"/>
            </a:br>
            <a:r>
              <a:rPr lang="ru-RU" dirty="0" smtClean="0"/>
              <a:t>В тучах прячется,</a:t>
            </a:r>
            <a:br>
              <a:rPr lang="ru-RU" dirty="0" smtClean="0"/>
            </a:br>
            <a:r>
              <a:rPr lang="ru-RU" dirty="0" smtClean="0"/>
              <a:t>Во мгле,</a:t>
            </a:r>
            <a:br>
              <a:rPr lang="ru-RU" dirty="0" smtClean="0"/>
            </a:br>
            <a:r>
              <a:rPr lang="ru-RU" dirty="0" smtClean="0"/>
              <a:t>Только ноги на земле.</a:t>
            </a:r>
            <a:endParaRPr lang="ru-RU" dirty="0"/>
          </a:p>
        </p:txBody>
      </p:sp>
      <p:pic>
        <p:nvPicPr>
          <p:cNvPr id="4" name="Рисунок 3" descr="deszcz-2_11-3881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3600" y="3919016"/>
            <a:ext cx="3600400" cy="2938984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600" dirty="0" smtClean="0"/>
              <a:t>Е</a:t>
            </a:r>
            <a:endParaRPr lang="ru-RU" sz="1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Моет в речке свою пищу,</a:t>
            </a:r>
            <a:br>
              <a:rPr lang="ru-RU" dirty="0" smtClean="0"/>
            </a:br>
            <a:r>
              <a:rPr lang="ru-RU" dirty="0" smtClean="0"/>
              <a:t>Чтоб она была почище,</a:t>
            </a:r>
            <a:br>
              <a:rPr lang="ru-RU" dirty="0" smtClean="0"/>
            </a:br>
            <a:r>
              <a:rPr lang="ru-RU" dirty="0" smtClean="0"/>
              <a:t>Лишь потом отправит в рот.</a:t>
            </a:r>
            <a:br>
              <a:rPr lang="ru-RU" dirty="0" smtClean="0"/>
            </a:br>
            <a:r>
              <a:rPr lang="ru-RU" dirty="0" smtClean="0"/>
              <a:t>А чистюля тот…</a:t>
            </a:r>
            <a:endParaRPr lang="ru-RU" dirty="0"/>
          </a:p>
        </p:txBody>
      </p:sp>
      <p:pic>
        <p:nvPicPr>
          <p:cNvPr id="4" name="Рисунок 3" descr="65294c14b30f89a33b6460582a3dbf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573016"/>
            <a:ext cx="3864946" cy="2969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747464"/>
            <a:ext cx="1872208" cy="2132856"/>
          </a:xfrm>
        </p:spPr>
        <p:txBody>
          <a:bodyPr>
            <a:noAutofit/>
          </a:bodyPr>
          <a:lstStyle/>
          <a:p>
            <a:pPr algn="l"/>
            <a:r>
              <a:rPr lang="ru-RU" sz="11500" dirty="0" smtClean="0"/>
              <a:t/>
            </a:r>
            <a:br>
              <a:rPr lang="ru-RU" sz="11500" dirty="0" smtClean="0"/>
            </a:br>
            <a:r>
              <a:rPr lang="ru-RU" sz="16600" dirty="0" smtClean="0"/>
              <a:t>Ё</a:t>
            </a:r>
            <a:endParaRPr lang="ru-RU" sz="11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Сам он круглый, а не мяч, </a:t>
            </a:r>
            <a:br>
              <a:rPr lang="ru-RU" dirty="0" smtClean="0"/>
            </a:br>
            <a:r>
              <a:rPr lang="ru-RU" dirty="0" smtClean="0"/>
              <a:t>Рта не видно, а кусач, </a:t>
            </a:r>
            <a:br>
              <a:rPr lang="ru-RU" dirty="0" smtClean="0"/>
            </a:br>
            <a:r>
              <a:rPr lang="ru-RU" dirty="0" smtClean="0"/>
              <a:t>Голой ручкой не возьмешь, </a:t>
            </a:r>
            <a:br>
              <a:rPr lang="ru-RU" dirty="0" smtClean="0"/>
            </a:br>
            <a:r>
              <a:rPr lang="ru-RU" dirty="0" smtClean="0"/>
              <a:t>А зовется это ...</a:t>
            </a:r>
            <a:endParaRPr lang="ru-RU" dirty="0"/>
          </a:p>
        </p:txBody>
      </p:sp>
      <p:pic>
        <p:nvPicPr>
          <p:cNvPr id="4" name="Рисунок 3" descr="ffca67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598" y="3022896"/>
            <a:ext cx="3723402" cy="3835104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zgi608543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brizgi608543</Template>
  <TotalTime>184</TotalTime>
  <Words>263</Words>
  <Application>Microsoft Office PowerPoint</Application>
  <PresentationFormat>Экран (4:3)</PresentationFormat>
  <Paragraphs>106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brizgi608543</vt:lpstr>
      <vt:lpstr>Весёлая Азбука</vt:lpstr>
      <vt:lpstr>Презентация PowerPoint</vt:lpstr>
      <vt:lpstr>А</vt:lpstr>
      <vt:lpstr>Б</vt:lpstr>
      <vt:lpstr>В</vt:lpstr>
      <vt:lpstr>Г</vt:lpstr>
      <vt:lpstr>Д</vt:lpstr>
      <vt:lpstr>Е</vt:lpstr>
      <vt:lpstr> Ё</vt:lpstr>
      <vt:lpstr>Ж</vt:lpstr>
      <vt:lpstr>З</vt:lpstr>
      <vt:lpstr>И</vt:lpstr>
      <vt:lpstr>Й</vt:lpstr>
      <vt:lpstr>К</vt:lpstr>
      <vt:lpstr>Л</vt:lpstr>
      <vt:lpstr>М</vt:lpstr>
      <vt:lpstr>Н</vt:lpstr>
      <vt:lpstr>О</vt:lpstr>
      <vt:lpstr>П</vt:lpstr>
      <vt:lpstr>Р</vt:lpstr>
      <vt:lpstr>С</vt:lpstr>
      <vt:lpstr>Т</vt:lpstr>
      <vt:lpstr>У</vt:lpstr>
      <vt:lpstr>Ф</vt:lpstr>
      <vt:lpstr>Х</vt:lpstr>
      <vt:lpstr>Ц</vt:lpstr>
      <vt:lpstr>Ч</vt:lpstr>
      <vt:lpstr>Ш</vt:lpstr>
      <vt:lpstr>Щ</vt:lpstr>
      <vt:lpstr>Ъ</vt:lpstr>
      <vt:lpstr>Ы</vt:lpstr>
      <vt:lpstr>Ь</vt:lpstr>
      <vt:lpstr>Э</vt:lpstr>
      <vt:lpstr>Ю</vt:lpstr>
      <vt:lpstr>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Весёлая Азбука</dc:title>
  <dc:creator>Снежанна</dc:creator>
  <cp:lastModifiedBy>DNS</cp:lastModifiedBy>
  <cp:revision>20</cp:revision>
  <dcterms:created xsi:type="dcterms:W3CDTF">2013-03-26T11:35:28Z</dcterms:created>
  <dcterms:modified xsi:type="dcterms:W3CDTF">2015-08-19T02:53:42Z</dcterms:modified>
</cp:coreProperties>
</file>