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17" autoAdjust="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8424936" cy="6264696"/>
          </a:xfrm>
        </p:spPr>
        <p:txBody>
          <a:bodyPr>
            <a:normAutofit/>
          </a:bodyPr>
          <a:lstStyle/>
          <a:p>
            <a:pPr algn="l"/>
            <a:r>
              <a:rPr lang="ru-RU" sz="4000" i="1" dirty="0" smtClean="0">
                <a:solidFill>
                  <a:srgbClr val="C00000"/>
                </a:solidFill>
              </a:rPr>
              <a:t>Берегите наш язык, наш прекрасный русский язык, – это клад, это достояние, переданное нам нашими предшественниками. </a:t>
            </a:r>
            <a:endParaRPr lang="ru-RU" sz="4000" i="1" dirty="0" smtClean="0">
              <a:solidFill>
                <a:srgbClr val="C00000"/>
              </a:solidFill>
            </a:endParaRPr>
          </a:p>
          <a:p>
            <a:pPr algn="l"/>
            <a:endParaRPr lang="ru-RU" sz="4000" dirty="0" smtClean="0">
              <a:solidFill>
                <a:srgbClr val="002060"/>
              </a:solidFill>
            </a:endParaRPr>
          </a:p>
          <a:p>
            <a:pPr algn="r"/>
            <a:r>
              <a:rPr lang="ru-RU" sz="4000" dirty="0" smtClean="0">
                <a:solidFill>
                  <a:srgbClr val="002060"/>
                </a:solidFill>
              </a:rPr>
              <a:t>И</a:t>
            </a:r>
            <a:r>
              <a:rPr lang="ru-RU" sz="4000" dirty="0" smtClean="0">
                <a:solidFill>
                  <a:srgbClr val="002060"/>
                </a:solidFill>
              </a:rPr>
              <a:t>. </a:t>
            </a:r>
            <a:r>
              <a:rPr lang="ru-RU" sz="4000" dirty="0" smtClean="0">
                <a:solidFill>
                  <a:srgbClr val="002060"/>
                </a:solidFill>
              </a:rPr>
              <a:t>Тургенев</a:t>
            </a:r>
            <a:endParaRPr lang="ru-RU" sz="4000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49289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rgbClr val="C00000"/>
                </a:solidFill>
              </a:rPr>
              <a:t>Русский язык – один из развитых языков мира.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404664"/>
            <a:ext cx="6408712" cy="612068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"</a:t>
            </a:r>
            <a:r>
              <a:rPr lang="ru-RU" dirty="0" smtClean="0"/>
              <a:t>Русский язык" </a:t>
            </a:r>
            <a:endParaRPr lang="ru-RU" i="1" dirty="0" smtClean="0"/>
          </a:p>
          <a:p>
            <a:pPr>
              <a:buNone/>
            </a:pPr>
            <a:r>
              <a:rPr lang="ru-RU" i="1" dirty="0" smtClean="0"/>
              <a:t>Я </a:t>
            </a:r>
            <a:r>
              <a:rPr lang="ru-RU" i="1" dirty="0" smtClean="0"/>
              <a:t>люблю свой родной язык.</a:t>
            </a:r>
          </a:p>
          <a:p>
            <a:pPr>
              <a:buNone/>
            </a:pPr>
            <a:r>
              <a:rPr lang="ru-RU" i="1" dirty="0" smtClean="0"/>
              <a:t> Он понятен для всех, он певуч,</a:t>
            </a:r>
          </a:p>
          <a:p>
            <a:pPr>
              <a:buNone/>
            </a:pPr>
            <a:r>
              <a:rPr lang="ru-RU" i="1" dirty="0" smtClean="0"/>
              <a:t> Он, как русский народ, многолик,</a:t>
            </a:r>
          </a:p>
          <a:p>
            <a:pPr>
              <a:buNone/>
            </a:pPr>
            <a:r>
              <a:rPr lang="ru-RU" i="1" dirty="0" smtClean="0"/>
              <a:t> Как держава наша, могуч.</a:t>
            </a:r>
          </a:p>
          <a:p>
            <a:pPr>
              <a:buNone/>
            </a:pPr>
            <a:r>
              <a:rPr lang="ru-RU" i="1" dirty="0" smtClean="0"/>
              <a:t> Хочешь – песни, гимны пиши,</a:t>
            </a:r>
          </a:p>
          <a:p>
            <a:pPr>
              <a:buNone/>
            </a:pPr>
            <a:r>
              <a:rPr lang="ru-RU" i="1" dirty="0" smtClean="0"/>
              <a:t> Хочешь – выскажи боль души,</a:t>
            </a:r>
          </a:p>
          <a:p>
            <a:pPr>
              <a:buNone/>
            </a:pPr>
            <a:r>
              <a:rPr lang="ru-RU" i="1" dirty="0" smtClean="0"/>
              <a:t> Будто хлеб ржаной, он пахуч,</a:t>
            </a:r>
          </a:p>
          <a:p>
            <a:pPr>
              <a:buNone/>
            </a:pPr>
            <a:r>
              <a:rPr lang="ru-RU" i="1" dirty="0" smtClean="0"/>
              <a:t> Будто плоть земли, живуч</a:t>
            </a:r>
            <a:r>
              <a:rPr lang="ru-RU" i="1" dirty="0" smtClean="0"/>
              <a:t>.</a:t>
            </a:r>
          </a:p>
          <a:p>
            <a:pPr>
              <a:buNone/>
            </a:pPr>
            <a:endParaRPr lang="ru-RU" i="1" dirty="0" smtClean="0"/>
          </a:p>
          <a:p>
            <a:pPr algn="r">
              <a:buNone/>
            </a:pPr>
            <a:r>
              <a:rPr lang="ru-RU" dirty="0" smtClean="0"/>
              <a:t>А.Яшин</a:t>
            </a:r>
            <a:endParaRPr lang="ru-RU" i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404664"/>
            <a:ext cx="6408712" cy="61206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Словом можно убить, словом можно спасти,</a:t>
            </a:r>
          </a:p>
          <a:p>
            <a:pPr>
              <a:buNone/>
            </a:pPr>
            <a:r>
              <a:rPr lang="ru-RU" dirty="0" smtClean="0"/>
              <a:t> Словом можно полки за собой повести,</a:t>
            </a:r>
          </a:p>
          <a:p>
            <a:pPr>
              <a:buNone/>
            </a:pPr>
            <a:r>
              <a:rPr lang="ru-RU" dirty="0" smtClean="0"/>
              <a:t> Словом можно предать, и продать, и купить,</a:t>
            </a:r>
          </a:p>
          <a:p>
            <a:pPr>
              <a:buNone/>
            </a:pPr>
            <a:r>
              <a:rPr lang="ru-RU" dirty="0" smtClean="0"/>
              <a:t> Слово можно в разящий свинец перелить.</a:t>
            </a:r>
          </a:p>
          <a:p>
            <a:pPr algn="r">
              <a:buNone/>
            </a:pPr>
            <a:endParaRPr lang="ru-RU" i="1" dirty="0" smtClean="0"/>
          </a:p>
          <a:p>
            <a:pPr algn="r">
              <a:buNone/>
            </a:pPr>
            <a:r>
              <a:rPr lang="ru-RU" i="1" dirty="0" smtClean="0"/>
              <a:t>Вадим </a:t>
            </a:r>
            <a:r>
              <a:rPr lang="ru-RU" i="1" dirty="0" err="1" smtClean="0"/>
              <a:t>Шефнер</a:t>
            </a:r>
            <a:endParaRPr lang="ru-RU" i="1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Экран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Русский язык – один из развитых языков мира. 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Евгения</dc:creator>
  <cp:lastModifiedBy>Евгения</cp:lastModifiedBy>
  <cp:revision>1</cp:revision>
  <dcterms:created xsi:type="dcterms:W3CDTF">2022-09-01T16:08:24Z</dcterms:created>
  <dcterms:modified xsi:type="dcterms:W3CDTF">2022-09-01T16:17:52Z</dcterms:modified>
</cp:coreProperties>
</file>