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3" r:id="rId8"/>
    <p:sldId id="264" r:id="rId9"/>
    <p:sldId id="262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microsoft.com/office/2007/relationships/hdphoto" Target="../media/hdphoto19.wdp"/><Relationship Id="rId12" Type="http://schemas.microsoft.com/office/2007/relationships/hdphoto" Target="../media/hdphoto22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microsoft.com/office/2007/relationships/hdphoto" Target="../media/hdphoto21.wdp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1.wav"/><Relationship Id="rId3" Type="http://schemas.openxmlformats.org/officeDocument/2006/relationships/image" Target="../media/image5.png"/><Relationship Id="rId7" Type="http://schemas.microsoft.com/office/2007/relationships/hdphoto" Target="../media/hdphoto23.wdp"/><Relationship Id="rId12" Type="http://schemas.microsoft.com/office/2007/relationships/hdphoto" Target="../media/hdphoto19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21.wdp"/><Relationship Id="rId4" Type="http://schemas.microsoft.com/office/2007/relationships/hdphoto" Target="../media/hdphoto3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audio" Target="../media/audio3.wav"/><Relationship Id="rId12" Type="http://schemas.microsoft.com/office/2007/relationships/hdphoto" Target="../media/hdphoto9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audio" Target="../media/audio2.wav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microsoft.com/office/2007/relationships/hdphoto" Target="../media/hdphoto11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4.png"/><Relationship Id="rId7" Type="http://schemas.microsoft.com/office/2007/relationships/hdphoto" Target="../media/hdphoto1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png"/><Relationship Id="rId7" Type="http://schemas.microsoft.com/office/2007/relationships/hdphoto" Target="../media/hdphoto15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microsoft.com/office/2007/relationships/hdphoto" Target="../media/hdphoto16.wdp"/><Relationship Id="rId4" Type="http://schemas.microsoft.com/office/2007/relationships/hdphoto" Target="../media/hdphoto6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microsoft.com/office/2007/relationships/hdphoto" Target="../media/hdphoto18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.wav"/><Relationship Id="rId3" Type="http://schemas.openxmlformats.org/officeDocument/2006/relationships/image" Target="../media/image5.png"/><Relationship Id="rId7" Type="http://schemas.microsoft.com/office/2007/relationships/hdphoto" Target="../media/hdphoto19.wdp"/><Relationship Id="rId12" Type="http://schemas.microsoft.com/office/2007/relationships/hdphoto" Target="../media/hdphoto2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audio" Target="../media/audio2.wav"/><Relationship Id="rId4" Type="http://schemas.microsoft.com/office/2007/relationships/hdphoto" Target="../media/hdphoto3.wdp"/><Relationship Id="rId9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microsoft.com/office/2007/relationships/hdphoto" Target="../media/hdphoto3.wdp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Уроки математики вместе с Мишуткой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" b="98633" l="0" r="89844">
                        <a14:foregroundMark x1="23828" y1="36523" x2="23828" y2="36523"/>
                        <a14:foregroundMark x1="25391" y1="37402" x2="25000" y2="4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3429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7125" l="10000" r="90000">
                        <a14:foregroundMark x1="59889" y1="19500" x2="60889" y2="27125"/>
                        <a14:foregroundMark x1="47222" y1="20000" x2="50111" y2="31000"/>
                        <a14:foregroundMark x1="51667" y1="23375" x2="51667" y2="23375"/>
                        <a14:foregroundMark x1="49667" y1="29875" x2="49667" y2="29875"/>
                        <a14:foregroundMark x1="61778" y1="25500" x2="61778" y2="25500"/>
                        <a14:foregroundMark x1="64778" y1="27750" x2="64778" y2="27750"/>
                        <a14:foregroundMark x1="62778" y1="20000" x2="62778" y2="20000"/>
                        <a14:foregroundMark x1="45778" y1="28750" x2="45778" y2="2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96930"/>
            <a:ext cx="2849513" cy="25329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>
              <a:snd r:embed="rId7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0000" r="97500">
                        <a14:foregroundMark x1="79750" y1="26375" x2="79750" y2="26375"/>
                        <a14:foregroundMark x1="83375" y1="26375" x2="83375" y2="26375"/>
                        <a14:foregroundMark x1="47000" y1="59250" x2="47000" y2="59250"/>
                        <a14:foregroundMark x1="52250" y1="60250" x2="52250" y2="60250"/>
                        <a14:foregroundMark x1="73500" y1="54500" x2="735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154"/>
            <a:ext cx="2664296" cy="266429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1187624" y="2375842"/>
            <a:ext cx="1908212" cy="16463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круг?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2" b="96033" l="6625" r="90000">
                        <a14:foregroundMark x1="49500" y1="44807" x2="49500" y2="44807"/>
                        <a14:foregroundMark x1="59875" y1="46324" x2="59875" y2="46324"/>
                        <a14:foregroundMark x1="63125" y1="47025" x2="48000" y2="44107"/>
                        <a14:foregroundMark x1="41625" y1="43291" x2="55875" y2="47841"/>
                        <a14:foregroundMark x1="60625" y1="45624" x2="67000" y2="44807"/>
                        <a14:foregroundMark x1="62250" y1="41074" x2="59875" y2="40373"/>
                        <a14:foregroundMark x1="43250" y1="41074" x2="43250" y2="41074"/>
                        <a14:foregroundMark x1="39250" y1="47841" x2="52750" y2="41890"/>
                        <a14:foregroundMark x1="63875" y1="55193" x2="63875" y2="55193"/>
                        <a14:foregroundMark x1="35250" y1="19603" x2="16250" y2="32905"/>
                        <a14:foregroundMark x1="46375" y1="47025" x2="69375" y2="52275"/>
                        <a14:foregroundMark x1="61500" y1="48541" x2="40875" y2="48541"/>
                        <a14:foregroundMark x1="42375" y1="45624" x2="46375" y2="52975"/>
                        <a14:foregroundMark x1="61500" y1="47025" x2="61500" y2="47025"/>
                        <a14:foregroundMark x1="40000" y1="42590" x2="40000" y2="42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70848"/>
            <a:ext cx="1744060" cy="1868324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8" name="voltag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26" b="952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26" y="1916832"/>
            <a:ext cx="2160240" cy="1868324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8" name="voltag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1" b="90000" l="10000" r="90000">
                        <a14:foregroundMark x1="41667" y1="21806" x2="41667" y2="38194"/>
                        <a14:foregroundMark x1="57917" y1="24861" x2="58646" y2="3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00" y="2037078"/>
            <a:ext cx="2000356" cy="1868324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656" l="9961" r="98438">
                        <a14:foregroundMark x1="54004" y1="71973" x2="54004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61048"/>
            <a:ext cx="2808312" cy="2808312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6732240" y="2060848"/>
            <a:ext cx="2340821" cy="2177616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квадрат?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0000" l="10000" r="90000">
                        <a14:foregroundMark x1="41667" y1="21806" x2="41667" y2="38194"/>
                        <a14:foregroundMark x1="57917" y1="24861" x2="58646" y2="3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04633"/>
            <a:ext cx="1872208" cy="1868324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8" name="voltag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26" b="952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65498"/>
            <a:ext cx="2160240" cy="1868324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8" name="voltag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2" b="96033" l="6625" r="90000">
                        <a14:foregroundMark x1="49500" y1="44807" x2="49500" y2="44807"/>
                        <a14:foregroundMark x1="59875" y1="46324" x2="59875" y2="46324"/>
                        <a14:foregroundMark x1="63125" y1="47025" x2="48000" y2="44107"/>
                        <a14:foregroundMark x1="41625" y1="43291" x2="55875" y2="47841"/>
                        <a14:foregroundMark x1="60625" y1="45624" x2="67000" y2="44807"/>
                        <a14:foregroundMark x1="62250" y1="41074" x2="59875" y2="40373"/>
                        <a14:foregroundMark x1="43250" y1="41074" x2="43250" y2="41074"/>
                        <a14:foregroundMark x1="39250" y1="47841" x2="52750" y2="41890"/>
                        <a14:foregroundMark x1="63875" y1="55193" x2="63875" y2="55193"/>
                        <a14:foregroundMark x1="35250" y1="19603" x2="16250" y2="32905"/>
                        <a14:foregroundMark x1="46375" y1="47025" x2="69375" y2="52275"/>
                        <a14:foregroundMark x1="61500" y1="48541" x2="40875" y2="48541"/>
                        <a14:foregroundMark x1="42375" y1="45624" x2="46375" y2="52975"/>
                        <a14:foregroundMark x1="61500" y1="47025" x2="61500" y2="47025"/>
                        <a14:foregroundMark x1="40000" y1="42590" x2="40000" y2="42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56" y="1965498"/>
            <a:ext cx="1744060" cy="1868324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-171401"/>
            <a:ext cx="9144000" cy="7054989"/>
          </a:xfrm>
          <a:prstGeom prst="rect">
            <a:avLst/>
          </a:prstGeom>
        </p:spPr>
      </p:pic>
      <p:pic>
        <p:nvPicPr>
          <p:cNvPr id="4" name="Picture 2" descr="Белоснежка - II младшая группа &quot;Солнышк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" y="620688"/>
            <a:ext cx="8786812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7178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Молодец!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endshow" highlightClick="1"/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4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7344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656" l="9961" r="98438">
                        <a14:foregroundMark x1="54004" y1="71973" x2="54004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61048"/>
            <a:ext cx="2808312" cy="2808312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6954028" y="2276872"/>
            <a:ext cx="2160240" cy="20162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 большой мишка 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" b="99359" l="14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86409"/>
            <a:ext cx="3281426" cy="4178795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8" name="voltag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27" l="0" r="95033">
                        <a14:foregroundMark x1="32119" y1="28147" x2="32119" y2="28147"/>
                        <a14:foregroundMark x1="16060" y1="30420" x2="16060" y2="30420"/>
                        <a14:foregroundMark x1="33278" y1="33392" x2="33278" y2="37413"/>
                        <a14:foregroundMark x1="15563" y1="35140" x2="15563" y2="35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91920"/>
            <a:ext cx="2510942" cy="237744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>
              <a:snd r:embed="rId11" name="click.wav"/>
            </a:hlinkClick>
          </p:cNvPr>
          <p:cNvSpPr/>
          <p:nvPr/>
        </p:nvSpPr>
        <p:spPr>
          <a:xfrm>
            <a:off x="7884368" y="6137920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1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2" y="-243408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0000" r="97500">
                        <a14:foregroundMark x1="79750" y1="26375" x2="79750" y2="26375"/>
                        <a14:foregroundMark x1="83375" y1="26375" x2="83375" y2="26375"/>
                        <a14:foregroundMark x1="47000" y1="59250" x2="47000" y2="59250"/>
                        <a14:foregroundMark x1="52250" y1="60250" x2="52250" y2="60250"/>
                        <a14:foregroundMark x1="73500" y1="54500" x2="735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22154"/>
            <a:ext cx="2664296" cy="266429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788680" y="2375842"/>
            <a:ext cx="1908212" cy="16463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Какая морковка у зайчика толстая?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8375" l="4333" r="90000">
                        <a14:foregroundMark x1="48444" y1="26375" x2="48444" y2="26375"/>
                        <a14:foregroundMark x1="64111" y1="25250" x2="64111" y2="25250"/>
                        <a14:foregroundMark x1="55556" y1="39125" x2="55556" y2="39125"/>
                        <a14:foregroundMark x1="65000" y1="36000" x2="65000" y2="36000"/>
                        <a14:foregroundMark x1="66444" y1="32750" x2="56000" y2="36000"/>
                        <a14:foregroundMark x1="46556" y1="30125" x2="46556" y2="30125"/>
                        <a14:foregroundMark x1="58333" y1="43375" x2="58333" y2="43375"/>
                        <a14:foregroundMark x1="61667" y1="41875" x2="61667" y2="41875"/>
                        <a14:foregroundMark x1="60333" y1="33250" x2="60333" y2="33250"/>
                        <a14:foregroundMark x1="48444" y1="40750" x2="48444" y2="40750"/>
                        <a14:foregroundMark x1="50333" y1="41250" x2="50333" y2="41250"/>
                        <a14:foregroundMark x1="63111" y1="39125" x2="63111" y2="39125"/>
                        <a14:foregroundMark x1="70667" y1="36500" x2="39889" y2="41875"/>
                        <a14:foregroundMark x1="24667" y1="66375" x2="24667" y2="66375"/>
                        <a14:foregroundMark x1="50333" y1="86125" x2="50333" y2="86125"/>
                        <a14:foregroundMark x1="79778" y1="81875" x2="79778" y2="81875"/>
                        <a14:foregroundMark x1="75889" y1="81250" x2="75889" y2="8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89264"/>
            <a:ext cx="2921521" cy="2596908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7" name="voltag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61381"/>
            <a:ext cx="2835846" cy="2835846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>
              <a:snd r:embed="rId10" name="chimes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500" r="9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4818" y="2296727"/>
            <a:ext cx="3041425" cy="2165154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656" l="9961" r="98438">
                        <a14:foregroundMark x1="54004" y1="71973" x2="54004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61048"/>
            <a:ext cx="2808312" cy="2808312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7200853" y="2232112"/>
            <a:ext cx="1872208" cy="2006352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высокое дерево?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hlinkClick r:id="" action="ppaction://noaction">
              <a:snd r:embed="rId5" name="voltag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3" b="97895" l="1222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67305"/>
            <a:ext cx="2317867" cy="2935965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4" b="99082" l="1045" r="97910">
                        <a14:foregroundMark x1="74627" y1="76923" x2="74627" y2="76923"/>
                        <a14:foregroundMark x1="13881" y1="61309" x2="13881" y2="61309"/>
                        <a14:foregroundMark x1="4776" y1="51206" x2="4776" y2="51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80728"/>
            <a:ext cx="4520979" cy="5877272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>
              <a:snd r:embed="rId11" name="click.wav"/>
            </a:hlinkClick>
          </p:cNvPr>
          <p:cNvSpPr/>
          <p:nvPr/>
        </p:nvSpPr>
        <p:spPr>
          <a:xfrm>
            <a:off x="7888529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4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0000" r="97500">
                        <a14:foregroundMark x1="79750" y1="26375" x2="79750" y2="26375"/>
                        <a14:foregroundMark x1="83375" y1="26375" x2="83375" y2="26375"/>
                        <a14:foregroundMark x1="47000" y1="59250" x2="47000" y2="59250"/>
                        <a14:foregroundMark x1="52250" y1="60250" x2="52250" y2="60250"/>
                        <a14:foregroundMark x1="73500" y1="54500" x2="735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23184"/>
            <a:ext cx="2664296" cy="266429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1403648" y="1916832"/>
            <a:ext cx="1872208" cy="2006352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маленький мячик?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67" b="98400" l="2717" r="100000">
                        <a14:foregroundMark x1="43984" y1="30000" x2="43984" y2="30000"/>
                        <a14:foregroundMark x1="51100" y1="31600" x2="511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96" y="1615108"/>
            <a:ext cx="1752966" cy="1700808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8" name="voltag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88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71" y="2884659"/>
            <a:ext cx="4643969" cy="3482977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>
              <a:snd r:embed="rId11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08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0000" r="97500">
                        <a14:foregroundMark x1="79750" y1="26375" x2="79750" y2="26375"/>
                        <a14:foregroundMark x1="83375" y1="26375" x2="83375" y2="26375"/>
                        <a14:foregroundMark x1="47000" y1="59250" x2="47000" y2="59250"/>
                        <a14:foregroundMark x1="52250" y1="60250" x2="52250" y2="60250"/>
                        <a14:foregroundMark x1="73500" y1="54500" x2="735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154"/>
            <a:ext cx="2664296" cy="266429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788680" y="2375842"/>
            <a:ext cx="1908212" cy="16463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много ягод?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2483768" y="764704"/>
            <a:ext cx="3456384" cy="3816424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508104" y="2113942"/>
            <a:ext cx="3456384" cy="3816424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" action="ppaction://noaction">
              <a:snd r:embed="rId5" name="voltag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1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27" y="2092469"/>
            <a:ext cx="1523465" cy="1523465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16" b="89893" l="7275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52" y="3498128"/>
            <a:ext cx="1763688" cy="1048051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>
              <a:snd r:embed="rId11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1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0000" r="97500">
                        <a14:foregroundMark x1="79750" y1="26375" x2="79750" y2="26375"/>
                        <a14:foregroundMark x1="83375" y1="26375" x2="83375" y2="26375"/>
                        <a14:foregroundMark x1="47000" y1="59250" x2="47000" y2="59250"/>
                        <a14:foregroundMark x1="52250" y1="60250" x2="52250" y2="60250"/>
                        <a14:foregroundMark x1="73500" y1="54500" x2="735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154"/>
            <a:ext cx="2664296" cy="266429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1187624" y="2375842"/>
            <a:ext cx="1908212" cy="16463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 кого короткий </a:t>
            </a:r>
            <a:r>
              <a:rPr lang="ru-RU" b="1" dirty="0">
                <a:solidFill>
                  <a:srgbClr val="FF0000"/>
                </a:solidFill>
              </a:rPr>
              <a:t>х</a:t>
            </a:r>
            <a:r>
              <a:rPr lang="ru-RU" b="1" dirty="0" smtClean="0">
                <a:solidFill>
                  <a:srgbClr val="FF0000"/>
                </a:solidFill>
              </a:rPr>
              <a:t>востик?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10704"/>
            <a:ext cx="3063719" cy="3134185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8" name="voltag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9" b="96653" l="4121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26305"/>
            <a:ext cx="2882199" cy="2838649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>
              <a:snd r:embed="rId11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1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656" l="9961" r="98438">
                        <a14:foregroundMark x1="54004" y1="71973" x2="54004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61048"/>
            <a:ext cx="2808312" cy="2808312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6732240" y="2060848"/>
            <a:ext cx="2340821" cy="2177616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треугольник?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hlinkClick r:id="" action="ppaction://noaction">
              <a:snd r:embed="rId5" name="voltag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2" b="96033" l="6625" r="90000">
                        <a14:foregroundMark x1="49500" y1="44807" x2="49500" y2="44807"/>
                        <a14:foregroundMark x1="59875" y1="46324" x2="59875" y2="46324"/>
                        <a14:foregroundMark x1="63125" y1="47025" x2="48000" y2="44107"/>
                        <a14:foregroundMark x1="41625" y1="43291" x2="55875" y2="47841"/>
                        <a14:foregroundMark x1="60625" y1="45624" x2="67000" y2="44807"/>
                        <a14:foregroundMark x1="62250" y1="41074" x2="59875" y2="40373"/>
                        <a14:foregroundMark x1="43250" y1="41074" x2="43250" y2="41074"/>
                        <a14:foregroundMark x1="39250" y1="47841" x2="52750" y2="41890"/>
                        <a14:foregroundMark x1="63875" y1="55193" x2="63875" y2="55193"/>
                        <a14:foregroundMark x1="35250" y1="19603" x2="16250" y2="32905"/>
                        <a14:foregroundMark x1="46375" y1="47025" x2="69375" y2="52275"/>
                        <a14:foregroundMark x1="61500" y1="48541" x2="40875" y2="48541"/>
                        <a14:foregroundMark x1="42375" y1="45624" x2="46375" y2="52975"/>
                        <a14:foregroundMark x1="61500" y1="47025" x2="61500" y2="47025"/>
                        <a14:foregroundMark x1="40000" y1="42590" x2="40000" y2="42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3017"/>
            <a:ext cx="1744060" cy="1868324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5" name="voltag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0000" l="10000" r="90000">
                        <a14:foregroundMark x1="41667" y1="21806" x2="41667" y2="38194"/>
                        <a14:foregroundMark x1="57917" y1="24861" x2="58646" y2="3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90" y="2215494"/>
            <a:ext cx="2039178" cy="1868324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nextslide">
              <a:snd r:embed="rId10" name="chimes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26" b="952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98" y="2081452"/>
            <a:ext cx="2160240" cy="1868324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7902650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61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656" l="9961" r="98438">
                        <a14:foregroundMark x1="54004" y1="71973" x2="54004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61048"/>
            <a:ext cx="2808312" cy="2808312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7200853" y="2232112"/>
            <a:ext cx="1872208" cy="2006352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Где нет ягод?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6-конечная звезда 5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395536" y="1700808"/>
            <a:ext cx="2304256" cy="2952328"/>
          </a:xfrm>
          <a:prstGeom prst="star6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6-конечная звезда 6">
            <a:hlinkClick r:id="" action="ppaction://noaction">
              <a:snd r:embed="rId6" name="voltage.wav"/>
            </a:hlinkClick>
          </p:cNvPr>
          <p:cNvSpPr/>
          <p:nvPr/>
        </p:nvSpPr>
        <p:spPr>
          <a:xfrm>
            <a:off x="3707904" y="2762300"/>
            <a:ext cx="2304256" cy="2952328"/>
          </a:xfrm>
          <a:prstGeom prst="star6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6" b="89893" l="7275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88" y="3502463"/>
            <a:ext cx="1763688" cy="1048051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>
              <a:snd r:embed="rId9" name="click.wav"/>
            </a:hlinkClick>
          </p:cNvPr>
          <p:cNvSpPr/>
          <p:nvPr/>
        </p:nvSpPr>
        <p:spPr>
          <a:xfrm>
            <a:off x="7740352" y="6021288"/>
            <a:ext cx="115212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65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47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Уроки математики вместе с Мишуткой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математики вместе с Мишуткой</dc:title>
  <dc:creator>Екатерина</dc:creator>
  <cp:lastModifiedBy>Екатерина</cp:lastModifiedBy>
  <cp:revision>10</cp:revision>
  <dcterms:created xsi:type="dcterms:W3CDTF">2020-11-01T12:12:48Z</dcterms:created>
  <dcterms:modified xsi:type="dcterms:W3CDTF">2020-11-02T14:30:34Z</dcterms:modified>
</cp:coreProperties>
</file>