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21" Type="http://schemas.openxmlformats.org/officeDocument/2006/relationships/image" Target="../media/image12.png"/><Relationship Id="rId7" Type="http://schemas.openxmlformats.org/officeDocument/2006/relationships/audio" Target="../media/audio2.wav"/><Relationship Id="rId12" Type="http://schemas.openxmlformats.org/officeDocument/2006/relationships/audio" Target="../media/audio3.wav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5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audio" Target="../media/audio1.wav"/><Relationship Id="rId10" Type="http://schemas.openxmlformats.org/officeDocument/2006/relationships/image" Target="../media/image7.png"/><Relationship Id="rId19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5.wdp"/><Relationship Id="rId17" Type="http://schemas.openxmlformats.org/officeDocument/2006/relationships/audio" Target="../media/audio1.wav"/><Relationship Id="rId2" Type="http://schemas.openxmlformats.org/officeDocument/2006/relationships/image" Target="../media/image1.jpeg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16.png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image" Target="../media/image1.jpeg"/><Relationship Id="rId21" Type="http://schemas.openxmlformats.org/officeDocument/2006/relationships/image" Target="../media/image29.png"/><Relationship Id="rId7" Type="http://schemas.microsoft.com/office/2007/relationships/hdphoto" Target="../media/hdphoto18.wdp"/><Relationship Id="rId12" Type="http://schemas.openxmlformats.org/officeDocument/2006/relationships/audio" Target="../media/audio2.wav"/><Relationship Id="rId17" Type="http://schemas.microsoft.com/office/2007/relationships/hdphoto" Target="../media/hdphoto22.wdp"/><Relationship Id="rId2" Type="http://schemas.openxmlformats.org/officeDocument/2006/relationships/audio" Target="../media/audio3.wav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20.wdp"/><Relationship Id="rId5" Type="http://schemas.openxmlformats.org/officeDocument/2006/relationships/audio" Target="../media/audio1.wav"/><Relationship Id="rId15" Type="http://schemas.microsoft.com/office/2007/relationships/hdphoto" Target="../media/hdphoto21.wdp"/><Relationship Id="rId23" Type="http://schemas.openxmlformats.org/officeDocument/2006/relationships/audio" Target="../media/audio3.wav"/><Relationship Id="rId10" Type="http://schemas.openxmlformats.org/officeDocument/2006/relationships/image" Target="../media/image23.png"/><Relationship Id="rId19" Type="http://schemas.microsoft.com/office/2007/relationships/hdphoto" Target="../media/hdphoto23.wdp"/><Relationship Id="rId4" Type="http://schemas.openxmlformats.org/officeDocument/2006/relationships/image" Target="../media/image20.png"/><Relationship Id="rId9" Type="http://schemas.microsoft.com/office/2007/relationships/hdphoto" Target="../media/hdphoto19.wdp"/><Relationship Id="rId14" Type="http://schemas.openxmlformats.org/officeDocument/2006/relationships/image" Target="../media/image25.png"/><Relationship Id="rId22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6.wdp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microsoft.com/office/2007/relationships/hdphoto" Target="../media/hdphoto25.wdp"/><Relationship Id="rId5" Type="http://schemas.openxmlformats.org/officeDocument/2006/relationships/image" Target="../media/image31.pn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27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« Фрукты - овощи»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844824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Познакомься. Это девочка Маша и мальчик Петя. Хочешь с ними поиграть, тогда нажимай на кнопку со стрелкой.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7838" l="4222" r="97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861048"/>
            <a:ext cx="3378317" cy="28417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7" b="99391" l="10000" r="95500">
                        <a14:foregroundMark x1="44875" y1="80940" x2="44875" y2="80940"/>
                        <a14:foregroundMark x1="44875" y1="80940" x2="44875" y2="92602"/>
                        <a14:foregroundMark x1="70875" y1="88512" x2="79250" y2="93995"/>
                        <a14:foregroundMark x1="79250" y1="93995" x2="79750" y2="97389"/>
                        <a14:foregroundMark x1="46250" y1="94343" x2="46250" y2="94343"/>
                        <a14:foregroundMark x1="41875" y1="95648" x2="41875" y2="95648"/>
                        <a14:foregroundMark x1="80750" y1="97389" x2="80750" y2="97389"/>
                        <a14:foregroundMark x1="55625" y1="40905" x2="55625" y2="40905"/>
                        <a14:foregroundMark x1="63000" y1="41253" x2="63000" y2="41253"/>
                        <a14:foregroundMark x1="58625" y1="42994" x2="58625" y2="42994"/>
                        <a14:foregroundMark x1="68375" y1="45692" x2="68375" y2="45692"/>
                        <a14:foregroundMark x1="50250" y1="35074" x2="50250" y2="35074"/>
                        <a14:foregroundMark x1="53625" y1="34117" x2="48750" y2="3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116245"/>
            <a:ext cx="2592288" cy="37231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068960"/>
            <a:ext cx="2880320" cy="3974880"/>
          </a:xfrm>
          <a:prstGeom prst="rect">
            <a:avLst/>
          </a:prstGeom>
        </p:spPr>
      </p:pic>
      <p:sp>
        <p:nvSpPr>
          <p:cNvPr id="9" name="Управляющая кнопка: далее 8">
            <a:hlinkClick r:id="" action="ppaction://hlinkshowjump?jump=nextslide" highlightClick="1">
              <a:snd r:embed="rId8" name="click.wav"/>
            </a:hlinkClick>
          </p:cNvPr>
          <p:cNvSpPr/>
          <p:nvPr/>
        </p:nvSpPr>
        <p:spPr>
          <a:xfrm>
            <a:off x="8100392" y="5877272"/>
            <a:ext cx="864096" cy="825510"/>
          </a:xfrm>
          <a:prstGeom prst="actionButtonForwardNex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7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692696"/>
            <a:ext cx="8011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Помоги Маше собрать овощи в корзинку. Нажимай левой</a:t>
            </a:r>
          </a:p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 кнопкой « мышки» на овощ и он попадет в корзинку.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29" l="30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949162"/>
            <a:ext cx="1334307" cy="189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07" b="99391" l="10000" r="95500">
                        <a14:foregroundMark x1="44875" y1="80940" x2="44875" y2="80940"/>
                        <a14:foregroundMark x1="44875" y1="80940" x2="44875" y2="92602"/>
                        <a14:foregroundMark x1="70875" y1="88512" x2="79250" y2="93995"/>
                        <a14:foregroundMark x1="79250" y1="93995" x2="79750" y2="97389"/>
                        <a14:foregroundMark x1="46250" y1="94343" x2="46250" y2="94343"/>
                        <a14:foregroundMark x1="41875" y1="95648" x2="41875" y2="95648"/>
                        <a14:foregroundMark x1="80750" y1="97389" x2="80750" y2="97389"/>
                        <a14:foregroundMark x1="55625" y1="40905" x2="55625" y2="40905"/>
                        <a14:foregroundMark x1="63000" y1="41253" x2="63000" y2="41253"/>
                        <a14:foregroundMark x1="58625" y1="42994" x2="58625" y2="42994"/>
                        <a14:foregroundMark x1="68375" y1="45692" x2="68375" y2="45692"/>
                        <a14:foregroundMark x1="50250" y1="35074" x2="50250" y2="35074"/>
                        <a14:foregroundMark x1="53625" y1="34117" x2="48750" y2="3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3134827"/>
            <a:ext cx="2592288" cy="3723173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7" name="voltage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3" b="94762" l="10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34828"/>
            <a:ext cx="1798296" cy="138240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7" name="voltage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0" b="98875" l="1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" y="1412776"/>
            <a:ext cx="1782198" cy="158417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14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85269"/>
            <a:ext cx="2061119" cy="1603092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80" b="95106" l="2344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85269"/>
            <a:ext cx="1943342" cy="1706118"/>
          </a:xfrm>
          <a:prstGeom prst="rect">
            <a:avLst/>
          </a:prstGeom>
        </p:spPr>
      </p:pic>
      <p:pic>
        <p:nvPicPr>
          <p:cNvPr id="17" name="Рисунок 16">
            <a:hlinkClick r:id="" action="ppaction://noaction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68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827252"/>
            <a:ext cx="1794617" cy="1529360"/>
          </a:xfrm>
          <a:prstGeom prst="rect">
            <a:avLst/>
          </a:prstGeom>
        </p:spPr>
      </p:pic>
      <p:pic>
        <p:nvPicPr>
          <p:cNvPr id="18" name="Рисунок 17">
            <a:hlinkClick r:id="" action="ppaction://noaction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4450" l="10000" r="9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509120"/>
            <a:ext cx="1783643" cy="1694461"/>
          </a:xfrm>
          <a:prstGeom prst="rect">
            <a:avLst/>
          </a:prstGeom>
        </p:spPr>
      </p:pic>
      <p:pic>
        <p:nvPicPr>
          <p:cNvPr id="19" name="Рисунок 18">
            <a:hlinkClick r:id="" action="ppaction://noaction">
              <a:snd r:embed="rId12" name="chimes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29" b="100000" l="1130" r="100000">
                        <a14:foregroundMark x1="47740" y1="42415" x2="47740" y2="42415"/>
                        <a14:foregroundMark x1="47740" y1="50774" x2="47740" y2="50774"/>
                        <a14:foregroundMark x1="47740" y1="50774" x2="47740" y2="50774"/>
                        <a14:foregroundMark x1="55085" y1="30031" x2="55085" y2="30031"/>
                        <a14:foregroundMark x1="55085" y1="26935" x2="55085" y2="26935"/>
                        <a14:foregroundMark x1="88136" y1="60062" x2="88136" y2="60062"/>
                        <a14:foregroundMark x1="85311" y1="51703" x2="85311" y2="51703"/>
                        <a14:foregroundMark x1="81638" y1="56037" x2="81638" y2="56037"/>
                        <a14:foregroundMark x1="83333" y1="66254" x2="83333" y2="66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61" y="3614567"/>
            <a:ext cx="1472023" cy="1340768"/>
          </a:xfrm>
          <a:prstGeom prst="rect">
            <a:avLst/>
          </a:prstGeom>
        </p:spPr>
      </p:pic>
      <p:sp>
        <p:nvSpPr>
          <p:cNvPr id="20" name="Управляющая кнопка: далее 19">
            <a:hlinkClick r:id="" action="ppaction://hlinkshowjump?jump=nextslide" highlightClick="1">
              <a:snd r:embed="rId23" name="click.wav"/>
            </a:hlinkClick>
          </p:cNvPr>
          <p:cNvSpPr/>
          <p:nvPr/>
        </p:nvSpPr>
        <p:spPr>
          <a:xfrm>
            <a:off x="8172400" y="5866071"/>
            <a:ext cx="864096" cy="84470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accent1"/>
                </a:solidFill>
              </a:rPr>
              <a:t>Молодец, ты правильно собрал(а) овощи в корзинку для Маши!</a:t>
            </a:r>
            <a:endParaRPr lang="ru-RU" sz="24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59" b="89904" l="10000" r="97500">
                        <a14:foregroundMark x1="51750" y1="35683" x2="50375" y2="36205"/>
                        <a14:foregroundMark x1="57500" y1="42907" x2="57500" y2="42907"/>
                        <a14:foregroundMark x1="67250" y1="45083" x2="67250" y2="45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1844824"/>
            <a:ext cx="4022893" cy="5777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" b="98627" l="1596" r="982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52389"/>
            <a:ext cx="3384376" cy="4105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80" b="95106" l="2344" r="9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100032"/>
            <a:ext cx="1224136" cy="1074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49" y="4316489"/>
            <a:ext cx="1034576" cy="942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450" l="10000" r="9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3734">
            <a:off x="5633366" y="3880257"/>
            <a:ext cx="1279869" cy="12158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86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2313">
            <a:off x="3925880" y="3785939"/>
            <a:ext cx="1292240" cy="1101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14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90" y="3620570"/>
            <a:ext cx="2061119" cy="1603092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>
              <a:snd r:embed="rId17" name="click.wav"/>
            </a:hlinkClick>
          </p:cNvPr>
          <p:cNvSpPr/>
          <p:nvPr/>
        </p:nvSpPr>
        <p:spPr>
          <a:xfrm>
            <a:off x="8028384" y="5879949"/>
            <a:ext cx="936104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3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1"/>
                </a:solidFill>
              </a:rPr>
              <a:t>Вместе с Петей собери в корзинку только фрукты большого размера. Нажимай левой кнопкой </a:t>
            </a:r>
            <a:r>
              <a:rPr lang="ru-RU" sz="2800" b="1" dirty="0" smtClean="0">
                <a:solidFill>
                  <a:schemeClr val="accent1"/>
                </a:solidFill>
              </a:rPr>
              <a:t>«мышки</a:t>
            </a:r>
            <a:r>
              <a:rPr lang="ru-RU" sz="2800" b="1" dirty="0" smtClean="0">
                <a:solidFill>
                  <a:schemeClr val="accent1"/>
                </a:solidFill>
              </a:rPr>
              <a:t>» на фрукт и он окажется в корзинке.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08920"/>
            <a:ext cx="3168352" cy="4372368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>
              <a:snd r:embed="rId5" name="click.wav"/>
            </a:hlinkClick>
          </p:cNvPr>
          <p:cNvSpPr/>
          <p:nvPr/>
        </p:nvSpPr>
        <p:spPr>
          <a:xfrm>
            <a:off x="8172400" y="5877272"/>
            <a:ext cx="792088" cy="792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02" l="3369" r="975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578420"/>
            <a:ext cx="1478323" cy="2099533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182" l="247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272" y="1360133"/>
            <a:ext cx="1349697" cy="3059313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85" y1="38815" x2="37385" y2="38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92" y="4578420"/>
            <a:ext cx="1632122" cy="1694896"/>
          </a:xfrm>
          <a:prstGeom prst="rect">
            <a:avLst/>
          </a:prstGeom>
        </p:spPr>
      </p:pic>
      <p:pic>
        <p:nvPicPr>
          <p:cNvPr id="10" name="Рисунок 9">
            <a:hlinkClick r:id="" action="ppaction://noaction">
              <a:snd r:embed="rId12" name="voltage.wav"/>
            </a:hlinkClick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7" y="5256247"/>
            <a:ext cx="722498" cy="762459"/>
          </a:xfrm>
          <a:prstGeom prst="rect">
            <a:avLst/>
          </a:prstGeom>
        </p:spPr>
      </p:pic>
      <p:pic>
        <p:nvPicPr>
          <p:cNvPr id="11" name="Рисунок 10">
            <a:hlinkClick r:id="" action="ppaction://noaction">
              <a:snd r:embed="rId12" name="voltage.wav"/>
            </a:hlinkClick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74" y="2060848"/>
            <a:ext cx="1243413" cy="828942"/>
          </a:xfrm>
          <a:prstGeom prst="rect">
            <a:avLst/>
          </a:prstGeom>
        </p:spPr>
      </p:pic>
      <p:pic>
        <p:nvPicPr>
          <p:cNvPr id="12" name="Рисунок 11">
            <a:hlinkClick r:id="" action="ppaction://noaction">
              <a:snd r:embed="rId12" name="voltage.wav"/>
            </a:hlinkClick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41" b="95120" l="3909" r="97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83" y="1333524"/>
            <a:ext cx="1881281" cy="1787217"/>
          </a:xfrm>
          <a:prstGeom prst="rect">
            <a:avLst/>
          </a:prstGeom>
        </p:spPr>
      </p:pic>
      <p:pic>
        <p:nvPicPr>
          <p:cNvPr id="13" name="Рисунок 12">
            <a:hlinkClick r:id="" action="ppaction://noaction">
              <a:snd r:embed="rId12" name="voltage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362" l="0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94" y="2414091"/>
            <a:ext cx="1706395" cy="1782234"/>
          </a:xfrm>
          <a:prstGeom prst="rect">
            <a:avLst/>
          </a:prstGeom>
        </p:spPr>
      </p:pic>
      <p:pic>
        <p:nvPicPr>
          <p:cNvPr id="14" name="Рисунок 13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" y="1484784"/>
            <a:ext cx="2429406" cy="1405006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>
              <a:snd r:embed="rId2" name="chimes.wav"/>
            </a:hlinkClick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43" l="3222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" y="2889789"/>
            <a:ext cx="1623410" cy="22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Молодец, ты правильно собрал(а) большие фрукты в Петину корзинку!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>
              <a:snd r:embed="rId3" name="click.wav"/>
            </a:hlinkClick>
          </p:cNvPr>
          <p:cNvSpPr/>
          <p:nvPr/>
        </p:nvSpPr>
        <p:spPr>
          <a:xfrm>
            <a:off x="8028384" y="6021288"/>
            <a:ext cx="936104" cy="6480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39" y="1981132"/>
            <a:ext cx="3528392" cy="4869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26" l="532" r="976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88" y="1821523"/>
            <a:ext cx="3388694" cy="4812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4630">
            <a:off x="-318278" y="2751366"/>
            <a:ext cx="2600921" cy="1504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182" l="247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2" y="935564"/>
            <a:ext cx="1349697" cy="3059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85" y1="38815" x2="37385" y2="38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60" y="3065225"/>
            <a:ext cx="1632122" cy="16948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143" l="3222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3145">
            <a:off x="1223918" y="2678368"/>
            <a:ext cx="1623410" cy="22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1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1"/>
                </a:solidFill>
              </a:rPr>
              <a:t>Петя и Маша прощаются с тобой. Им очень понравилось  с тобой играть! Ты молодец!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01" y="2290966"/>
            <a:ext cx="3309413" cy="4567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91" b="100000" l="10000" r="96500">
                        <a14:foregroundMark x1="46500" y1="88251" x2="46500" y2="88251"/>
                        <a14:foregroundMark x1="43250" y1="82681" x2="43250" y2="82681"/>
                        <a14:foregroundMark x1="43250" y1="81201" x2="46500" y2="94865"/>
                        <a14:foregroundMark x1="74625" y1="89730" x2="78875" y2="97476"/>
                        <a14:foregroundMark x1="44250" y1="97476" x2="44250" y2="97476"/>
                        <a14:foregroundMark x1="57625" y1="41862" x2="57625" y2="41862"/>
                        <a14:foregroundMark x1="66625" y1="44822" x2="66625" y2="44822"/>
                        <a14:foregroundMark x1="66625" y1="27067" x2="66625" y2="27067"/>
                        <a14:foregroundMark x1="51250" y1="33768" x2="50125" y2="36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52936"/>
            <a:ext cx="2603491" cy="37392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884368" y="6021288"/>
            <a:ext cx="115212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hlinkClick r:id="" action="ppaction://hlinkshowjump?jump=endshow">
                  <a:snd r:embed="rId6" name="click.wav"/>
                </a:hlinkClick>
              </a:rPr>
              <a:t>Выход</a:t>
            </a:r>
            <a:endParaRPr lang="ru-R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115</Words>
  <Application>Microsoft Office PowerPoint</Application>
  <PresentationFormat>Экран (4:3)</PresentationFormat>
  <Paragraphs>9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« Фрукты - овощи»</vt:lpstr>
      <vt:lpstr>Презентация PowerPoint</vt:lpstr>
      <vt:lpstr>Молодец, ты правильно собрал(а) овощи в корзинку для Маши!</vt:lpstr>
      <vt:lpstr>Вместе с Петей собери в корзинку только фрукты большого размера. Нажимай левой кнопкой «мышки» на фрукт и он окажется в корзинке.</vt:lpstr>
      <vt:lpstr>Молодец, ты правильно собрал(а) большие фрукты в Петину корзинку!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Фрукты- овощи»</dc:title>
  <dc:creator>Екатерина</dc:creator>
  <cp:lastModifiedBy>Екатерина</cp:lastModifiedBy>
  <cp:revision>13</cp:revision>
  <dcterms:created xsi:type="dcterms:W3CDTF">2020-10-30T11:01:42Z</dcterms:created>
  <dcterms:modified xsi:type="dcterms:W3CDTF">2020-11-01T13:18:03Z</dcterms:modified>
</cp:coreProperties>
</file>