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9" autoAdjust="0"/>
    <p:restoredTop sz="94660"/>
  </p:normalViewPr>
  <p:slideViewPr>
    <p:cSldViewPr>
      <p:cViewPr>
        <p:scale>
          <a:sx n="80" d="100"/>
          <a:sy n="80" d="100"/>
        </p:scale>
        <p:origin x="-322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F61D-4C62-4993-A68D-95A818617926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F9F-4A33-4965-87C6-9EF153316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876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F61D-4C62-4993-A68D-95A818617926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F9F-4A33-4965-87C6-9EF153316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0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F61D-4C62-4993-A68D-95A818617926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F9F-4A33-4965-87C6-9EF153316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369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F61D-4C62-4993-A68D-95A818617926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F9F-4A33-4965-87C6-9EF153316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873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F61D-4C62-4993-A68D-95A818617926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F9F-4A33-4965-87C6-9EF153316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002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F61D-4C62-4993-A68D-95A818617926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F9F-4A33-4965-87C6-9EF153316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633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F61D-4C62-4993-A68D-95A818617926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F9F-4A33-4965-87C6-9EF153316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720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F61D-4C62-4993-A68D-95A818617926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F9F-4A33-4965-87C6-9EF153316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712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F61D-4C62-4993-A68D-95A818617926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F9F-4A33-4965-87C6-9EF153316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178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F61D-4C62-4993-A68D-95A818617926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F9F-4A33-4965-87C6-9EF153316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42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F61D-4C62-4993-A68D-95A818617926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F9F-4A33-4965-87C6-9EF153316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110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8F61D-4C62-4993-A68D-95A818617926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2FF9F-4A33-4965-87C6-9EF153316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612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3.jpeg"/><Relationship Id="rId4" Type="http://schemas.openxmlformats.org/officeDocument/2006/relationships/slide" Target="slide4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WWudjXH46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QuzwhctM4wWkh8LR0naOzlcrUh5FQmM_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hyperlink" Target="https://youtu.be/l41lLZ5G-N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2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56;&#1072;&#1073;&#1086;&#1095;&#1080;&#1081;%20&#1089;&#1090;&#1086;&#1083;\&#1087;&#1072;&#1088;&#1072;&#1076;\&#1044;&#1077;&#1085;&#1100;%20&#1055;&#1086;&#1073;&#1077;&#1076;&#1099;%20-%20&#1044;&#1077;&#1085;&#1100;%20&#1087;&#1086;&#1073;&#1077;&#1076;&#1099;.mp3" TargetMode="External"/><Relationship Id="rId6" Type="http://schemas.openxmlformats.org/officeDocument/2006/relationships/hyperlink" Target="https://youtu.be/fHEN2B2yPwY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artfile.me/wallpaper/09-05-2011/2560x1600/prazdnichnye-den-pobedy-51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7" y="116633"/>
            <a:ext cx="6348929" cy="64807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9 мая – День Победы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1268760"/>
            <a:ext cx="2520280" cy="1956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19672" y="4149080"/>
            <a:ext cx="2083258" cy="19387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20072" y="1556792"/>
            <a:ext cx="2083258" cy="19442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4048" y="4149080"/>
            <a:ext cx="2376263" cy="19442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Рабочий стол\танк на параде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2332244" cy="1800200"/>
          </a:xfrm>
          <a:prstGeom prst="rect">
            <a:avLst/>
          </a:prstGeom>
          <a:noFill/>
        </p:spPr>
      </p:pic>
      <p:pic>
        <p:nvPicPr>
          <p:cNvPr id="1027" name="Picture 3" descr="D:\Рабочий стол\города герои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700808"/>
            <a:ext cx="1944216" cy="1728192"/>
          </a:xfrm>
          <a:prstGeom prst="rect">
            <a:avLst/>
          </a:prstGeom>
          <a:noFill/>
        </p:spPr>
      </p:pic>
      <p:pic>
        <p:nvPicPr>
          <p:cNvPr id="1028" name="Picture 4" descr="D:\Рабочий стол\литература о войне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221088"/>
            <a:ext cx="1800200" cy="1800200"/>
          </a:xfrm>
          <a:prstGeom prst="rect">
            <a:avLst/>
          </a:prstGeom>
          <a:noFill/>
        </p:spPr>
      </p:pic>
      <p:pic>
        <p:nvPicPr>
          <p:cNvPr id="1029" name="Picture 5" descr="D:\Рабочий стол\песни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293096"/>
            <a:ext cx="2160240" cy="1620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41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Парад Победы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78c0308a9130b3de95613b2a6dfbf3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4248472" cy="3240360"/>
          </a:xfrm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9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35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Пара́д</a:t>
            </a:r>
            <a:r>
              <a:rPr lang="ru-RU" sz="135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войск </a:t>
            </a:r>
            <a:r>
              <a:rPr lang="ru-RU" sz="135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Кра́сной</a:t>
            </a:r>
            <a:r>
              <a:rPr lang="ru-RU" sz="135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135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а́рмии</a:t>
            </a:r>
            <a:r>
              <a:rPr lang="ru-RU" sz="135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на </a:t>
            </a:r>
            <a:r>
              <a:rPr lang="ru-RU" sz="135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Кра́сной</a:t>
            </a:r>
            <a:r>
              <a:rPr lang="ru-RU" sz="135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135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пло́щади</a:t>
            </a:r>
            <a:r>
              <a:rPr lang="ru-RU" sz="135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Москвы́ 24 </a:t>
            </a:r>
            <a:r>
              <a:rPr lang="ru-RU" sz="135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ию́ня</a:t>
            </a:r>
            <a:r>
              <a:rPr lang="ru-RU" sz="135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1945 </a:t>
            </a:r>
            <a:r>
              <a:rPr lang="ru-RU" sz="135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го́да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  <a:hlinkClick r:id="rId3"/>
              </a:rPr>
              <a:t> (также </a:t>
            </a:r>
            <a:r>
              <a:rPr lang="ru-RU" sz="135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Парад Победы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  <a:hlinkClick r:id="rId3"/>
              </a:rPr>
              <a:t>) 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— исторический парад, прошедший на Красной площади в честь победы СССР над Германией в Великой Отечественной войне. </a:t>
            </a:r>
          </a:p>
          <a:p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Мероприятие принимал маршал Георгий </a:t>
            </a:r>
            <a:r>
              <a:rPr lang="ru-RU" sz="1350" dirty="0" err="1" smtClean="0">
                <a:latin typeface="Times New Roman" pitchFamily="18" charset="0"/>
                <a:cs typeface="Times New Roman" pitchFamily="18" charset="0"/>
              </a:rPr>
              <a:t>Жуков,командовал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 войсками маршал Константин Рокоссовский. Специально для парада из Берлина было доставлено Знамя Победы, установленное над Рейхстагом, однако его так и не вынесли.</a:t>
            </a:r>
          </a:p>
          <a:p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 На мероприятии проводилась церемония </a:t>
            </a:r>
            <a:r>
              <a:rPr lang="ru-RU" sz="1350" dirty="0" err="1" smtClean="0">
                <a:latin typeface="Times New Roman" pitchFamily="18" charset="0"/>
                <a:cs typeface="Times New Roman" pitchFamily="18" charset="0"/>
              </a:rPr>
              <a:t>повержения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 вражеских знамён и штандартов, после парада они были отправлены в Центральный музей Вооружённых Сил. Всего в торжественном шествии приняли участие около 35 тысяч человек. В советский период Парад Победы проводился лишь в юбилейные 1965, 1985 и 1990 годы.</a:t>
            </a:r>
          </a:p>
          <a:p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 С 1995-го парад проходит ежегодно на главной площади страны.</a:t>
            </a:r>
            <a:endParaRPr 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95536" y="5805264"/>
            <a:ext cx="1512168" cy="6480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В начало</a:t>
            </a:r>
            <a:endParaRPr lang="ru-RU" dirty="0" smtClean="0"/>
          </a:p>
        </p:txBody>
      </p:sp>
      <p:sp>
        <p:nvSpPr>
          <p:cNvPr id="17" name="Овал 16"/>
          <p:cNvSpPr/>
          <p:nvPr/>
        </p:nvSpPr>
        <p:spPr>
          <a:xfrm>
            <a:off x="2123728" y="5805264"/>
            <a:ext cx="1512168" cy="6480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/>
              </a:rPr>
              <a:t>Парад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Города-герои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076056" y="548680"/>
            <a:ext cx="3456384" cy="3096344"/>
          </a:xfrm>
        </p:spPr>
        <p:txBody>
          <a:bodyPr>
            <a:no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</a:t>
            </a:r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городов – героев:</a:t>
            </a:r>
            <a:endPara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Москва </a:t>
            </a:r>
            <a:endPara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Ленинград</a:t>
            </a:r>
            <a:endPara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Новороссийск</a:t>
            </a:r>
            <a:endPara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Тула </a:t>
            </a:r>
            <a:endPara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Смоленск </a:t>
            </a:r>
            <a:endPara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Мурманск</a:t>
            </a:r>
            <a:endPara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Волгоград (бывший Сталинград) </a:t>
            </a:r>
            <a:endPara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Одесса</a:t>
            </a:r>
            <a:endPara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Керчь </a:t>
            </a:r>
            <a:endPara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Севастополь </a:t>
            </a:r>
            <a:endPara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Киев </a:t>
            </a:r>
            <a:endPara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Минск </a:t>
            </a:r>
            <a:endPara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Брестская крепость-герой </a:t>
            </a:r>
            <a:endPara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Сегодня в России 45 Городов Воинской Славы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718403205e99cfe89dd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2267744" cy="1440160"/>
          </a:xfrm>
          <a:prstGeom prst="rect">
            <a:avLst/>
          </a:prstGeom>
        </p:spPr>
      </p:pic>
      <p:pic>
        <p:nvPicPr>
          <p:cNvPr id="9" name="Рисунок 8" descr="img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2298215" cy="1591072"/>
          </a:xfrm>
          <a:prstGeom prst="rect">
            <a:avLst/>
          </a:prstGeom>
        </p:spPr>
      </p:pic>
      <p:pic>
        <p:nvPicPr>
          <p:cNvPr id="10" name="Рисунок 9" descr="img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9" y="1268760"/>
            <a:ext cx="2088232" cy="1440160"/>
          </a:xfrm>
          <a:prstGeom prst="rect">
            <a:avLst/>
          </a:prstGeom>
        </p:spPr>
      </p:pic>
      <p:pic>
        <p:nvPicPr>
          <p:cNvPr id="11" name="Рисунок 10" descr="img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2996952"/>
            <a:ext cx="2160240" cy="1584176"/>
          </a:xfrm>
          <a:prstGeom prst="rect">
            <a:avLst/>
          </a:prstGeom>
        </p:spPr>
      </p:pic>
      <p:pic>
        <p:nvPicPr>
          <p:cNvPr id="12" name="Рисунок 11" descr="img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725144"/>
            <a:ext cx="2267744" cy="1519064"/>
          </a:xfrm>
          <a:prstGeom prst="rect">
            <a:avLst/>
          </a:prstGeom>
        </p:spPr>
      </p:pic>
      <p:pic>
        <p:nvPicPr>
          <p:cNvPr id="13" name="Рисунок 12" descr="img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4725144"/>
            <a:ext cx="2160240" cy="151216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5004048" y="5085184"/>
            <a:ext cx="1728192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8"/>
              </a:rPr>
              <a:t>Видео</a:t>
            </a:r>
            <a:endParaRPr lang="ru-RU" dirty="0" smtClean="0"/>
          </a:p>
        </p:txBody>
      </p:sp>
      <p:sp>
        <p:nvSpPr>
          <p:cNvPr id="16" name="Овал 15">
            <a:hlinkClick r:id="rId9" action="ppaction://hlinksldjump"/>
          </p:cNvPr>
          <p:cNvSpPr/>
          <p:nvPr/>
        </p:nvSpPr>
        <p:spPr>
          <a:xfrm>
            <a:off x="6876256" y="5085184"/>
            <a:ext cx="1728192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начало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Детям о Великой Отечественной войне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Ea3ok0qWsAA38uJ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248472" cy="3456384"/>
          </a:xfrm>
        </p:spPr>
      </p:pic>
      <p:pic>
        <p:nvPicPr>
          <p:cNvPr id="6" name="Содержимое 5" descr="img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00808"/>
            <a:ext cx="4248472" cy="3456384"/>
          </a:xfrm>
        </p:spPr>
      </p:pic>
      <p:sp>
        <p:nvSpPr>
          <p:cNvPr id="7" name="Овал 6">
            <a:hlinkClick r:id="rId4"/>
          </p:cNvPr>
          <p:cNvSpPr/>
          <p:nvPr/>
        </p:nvSpPr>
        <p:spPr>
          <a:xfrm>
            <a:off x="1331640" y="5445224"/>
            <a:ext cx="1512168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Фильм</a:t>
            </a:r>
          </a:p>
        </p:txBody>
      </p:sp>
      <p:sp>
        <p:nvSpPr>
          <p:cNvPr id="8" name="Овал 7">
            <a:hlinkClick r:id="rId5" action="ppaction://hlinksldjump"/>
          </p:cNvPr>
          <p:cNvSpPr/>
          <p:nvPr/>
        </p:nvSpPr>
        <p:spPr>
          <a:xfrm>
            <a:off x="3131840" y="5445224"/>
            <a:ext cx="1512168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начало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Военные песни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1010" r="22424" b="11667"/>
          <a:stretch>
            <a:fillRect/>
          </a:stretch>
        </p:blipFill>
        <p:spPr>
          <a:xfrm>
            <a:off x="395536" y="1340768"/>
            <a:ext cx="3024336" cy="4392488"/>
          </a:xfrm>
        </p:spPr>
      </p:pic>
      <p:pic>
        <p:nvPicPr>
          <p:cNvPr id="7" name="День Победы - День победы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836712"/>
            <a:ext cx="244475" cy="244475"/>
          </a:xfrm>
          <a:prstGeom prst="rect">
            <a:avLst/>
          </a:prstGeom>
        </p:spPr>
      </p:pic>
      <p:pic>
        <p:nvPicPr>
          <p:cNvPr id="9" name="Рисунок 8" descr="989a695ca526acfa6955bad15a718b88_900x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1340768"/>
            <a:ext cx="4104456" cy="259228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355976" y="4797152"/>
            <a:ext cx="1368152" cy="7200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/>
              </a:rPr>
              <a:t>видео</a:t>
            </a:r>
            <a:endParaRPr lang="ru-RU" dirty="0"/>
          </a:p>
        </p:txBody>
      </p:sp>
      <p:sp>
        <p:nvSpPr>
          <p:cNvPr id="11" name="Овал 10">
            <a:hlinkClick r:id="rId7" action="ppaction://hlinksldjump"/>
          </p:cNvPr>
          <p:cNvSpPr/>
          <p:nvPr/>
        </p:nvSpPr>
        <p:spPr>
          <a:xfrm>
            <a:off x="5868144" y="4797152"/>
            <a:ext cx="1368152" cy="7200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 начало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7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content-arn2-2.cdninstagram.com/v/t51.2885-15/e35/58113808_380129579260952_2115563715947418118_n.jpg?_nc_ht=scontent-arn2-2.cdninstagram.com&amp;_nc_cat=108&amp;_nc_ohc=Q8-MmoBI3LMAX9n3Jn5&amp;oh=40b012f1b9422b519c8bf29a4ecce6c9&amp;oe=5E9BBF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40</Words>
  <Application>Microsoft Office PowerPoint</Application>
  <PresentationFormat>Экран (4:3)</PresentationFormat>
  <Paragraphs>32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9 мая – День Победы</vt:lpstr>
      <vt:lpstr>Парад Победы</vt:lpstr>
      <vt:lpstr>Города-герои</vt:lpstr>
      <vt:lpstr>Детям о Великой Отечественной войне</vt:lpstr>
      <vt:lpstr>Военные песни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Матвей</dc:creator>
  <cp:lastModifiedBy>СЕРГЕЙ</cp:lastModifiedBy>
  <cp:revision>104</cp:revision>
  <dcterms:created xsi:type="dcterms:W3CDTF">2020-09-17T14:31:13Z</dcterms:created>
  <dcterms:modified xsi:type="dcterms:W3CDTF">2020-10-17T19:01:20Z</dcterms:modified>
</cp:coreProperties>
</file>