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22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ACC-0F98-4EEC-96EB-E412F557DFF0}" type="datetimeFigureOut">
              <a:rPr lang="ru-RU" smtClean="0"/>
              <a:pPr/>
              <a:t>17.10.2020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C88-0011-4368-93F2-7B43186BBC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ACC-0F98-4EEC-96EB-E412F557DFF0}" type="datetimeFigureOut">
              <a:rPr lang="ru-RU" smtClean="0"/>
              <a:pPr/>
              <a:t>17.10.2020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C88-0011-4368-93F2-7B43186BBC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ACC-0F98-4EEC-96EB-E412F557DFF0}" type="datetimeFigureOut">
              <a:rPr lang="ru-RU" smtClean="0"/>
              <a:pPr/>
              <a:t>17.10.2020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C88-0011-4368-93F2-7B43186BBC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ACC-0F98-4EEC-96EB-E412F557DFF0}" type="datetimeFigureOut">
              <a:rPr lang="ru-RU" smtClean="0"/>
              <a:pPr/>
              <a:t>17.10.2020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C88-0011-4368-93F2-7B43186BBC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ACC-0F98-4EEC-96EB-E412F557DFF0}" type="datetimeFigureOut">
              <a:rPr lang="ru-RU" smtClean="0"/>
              <a:pPr/>
              <a:t>17.10.2020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C88-0011-4368-93F2-7B43186BBC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ACC-0F98-4EEC-96EB-E412F557DFF0}" type="datetimeFigureOut">
              <a:rPr lang="ru-RU" smtClean="0"/>
              <a:pPr/>
              <a:t>17.10.2020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C88-0011-4368-93F2-7B43186BBC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ACC-0F98-4EEC-96EB-E412F557DFF0}" type="datetimeFigureOut">
              <a:rPr lang="ru-RU" smtClean="0"/>
              <a:pPr/>
              <a:t>17.10.2020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C88-0011-4368-93F2-7B43186BBC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ACC-0F98-4EEC-96EB-E412F557DFF0}" type="datetimeFigureOut">
              <a:rPr lang="ru-RU" smtClean="0"/>
              <a:pPr/>
              <a:t>17.10.2020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C88-0011-4368-93F2-7B43186BBC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ACC-0F98-4EEC-96EB-E412F557DFF0}" type="datetimeFigureOut">
              <a:rPr lang="ru-RU" smtClean="0"/>
              <a:pPr/>
              <a:t>17.10.2020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C88-0011-4368-93F2-7B43186BBC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ACC-0F98-4EEC-96EB-E412F557DFF0}" type="datetimeFigureOut">
              <a:rPr lang="ru-RU" smtClean="0"/>
              <a:pPr/>
              <a:t>17.10.2020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C88-0011-4368-93F2-7B43186BBC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ACC-0F98-4EEC-96EB-E412F557DFF0}" type="datetimeFigureOut">
              <a:rPr lang="ru-RU" smtClean="0"/>
              <a:pPr/>
              <a:t>17.10.2020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C88-0011-4368-93F2-7B43186BBC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91ACC-0F98-4EEC-96EB-E412F557DFF0}" type="datetimeFigureOut">
              <a:rPr lang="ru-RU" smtClean="0"/>
              <a:pPr/>
              <a:t>17.10.2020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568C88-0011-4368-93F2-7B43186BBC3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2.jpeg"/><Relationship Id="rId7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image" Target="../media/image3.jpeg"/><Relationship Id="rId4" Type="http://schemas.openxmlformats.org/officeDocument/2006/relationships/slide" Target="slide4.xml"/><Relationship Id="rId9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" Target="slide3.xml"/><Relationship Id="rId7" Type="http://schemas.openxmlformats.org/officeDocument/2006/relationships/image" Target="../media/image4.png"/><Relationship Id="rId12" Type="http://schemas.openxmlformats.org/officeDocument/2006/relationships/slide" Target="slide2.xml"/><Relationship Id="rId2" Type="http://schemas.openxmlformats.org/officeDocument/2006/relationships/hyperlink" Target="https://youtu.be/uoNo1UX3uFs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slide" Target="slide4.xml"/><Relationship Id="rId10" Type="http://schemas.openxmlformats.org/officeDocument/2006/relationships/image" Target="../media/image7.jpeg"/><Relationship Id="rId4" Type="http://schemas.openxmlformats.org/officeDocument/2006/relationships/image" Target="../media/image2.jpeg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hyperlink" Target="https://yandex.ru/efir?stream_id=40cdb991088eee8790df9a6a23210610&amp;from_block=player_share_button_yavideo" TargetMode="Externa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2.xml"/><Relationship Id="rId5" Type="http://schemas.openxmlformats.org/officeDocument/2006/relationships/image" Target="../media/image4.png"/><Relationship Id="rId10" Type="http://schemas.openxmlformats.org/officeDocument/2006/relationships/image" Target="../media/image11.jpeg"/><Relationship Id="rId4" Type="http://schemas.openxmlformats.org/officeDocument/2006/relationships/image" Target="../media/image3.jpe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2.jpeg"/><Relationship Id="rId7" Type="http://schemas.openxmlformats.org/officeDocument/2006/relationships/image" Target="../media/image12.jpeg"/><Relationship Id="rId2" Type="http://schemas.openxmlformats.org/officeDocument/2006/relationships/hyperlink" Target="https://youtu.be/4qG8rslJec8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10" Type="http://schemas.openxmlformats.org/officeDocument/2006/relationships/slide" Target="slide2.xml"/><Relationship Id="rId4" Type="http://schemas.openxmlformats.org/officeDocument/2006/relationships/image" Target="../media/image3.jpeg"/><Relationship Id="rId9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hyperlink" Target="https://youtu.be/XI73-hywaPA" TargetMode="External"/><Relationship Id="rId7" Type="http://schemas.openxmlformats.org/officeDocument/2006/relationships/image" Target="../media/image5.jpeg"/><Relationship Id="rId2" Type="http://schemas.openxmlformats.org/officeDocument/2006/relationships/hyperlink" Target="https://youtu.be/7I7WmlEyvR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196752"/>
            <a:ext cx="7774632" cy="2160240"/>
          </a:xfrm>
        </p:spPr>
        <p:txBody>
          <a:bodyPr>
            <a:normAutofit/>
          </a:bodyPr>
          <a:lstStyle/>
          <a:p>
            <a:pPr algn="l"/>
            <a:r>
              <a:rPr lang="ru-RU" sz="7200" b="1" dirty="0" smtClean="0">
                <a:solidFill>
                  <a:srgbClr val="FF0000"/>
                </a:solidFill>
              </a:rPr>
              <a:t>23 февраля</a:t>
            </a:r>
            <a:endParaRPr lang="ru-RU" sz="72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3284984"/>
            <a:ext cx="5688632" cy="2520280"/>
          </a:xfrm>
        </p:spPr>
        <p:txBody>
          <a:bodyPr>
            <a:noAutofit/>
          </a:bodyPr>
          <a:lstStyle/>
          <a:p>
            <a:pPr algn="l"/>
            <a:endParaRPr lang="ru-RU" sz="3600" b="1" dirty="0" smtClean="0">
              <a:solidFill>
                <a:srgbClr val="002060"/>
              </a:solidFill>
              <a:latin typeface="Century" pitchFamily="18" charset="0"/>
            </a:endParaRPr>
          </a:p>
          <a:p>
            <a:pPr algn="l"/>
            <a:r>
              <a:rPr lang="ru-RU" sz="3600" b="1" dirty="0" smtClean="0">
                <a:solidFill>
                  <a:srgbClr val="002060"/>
                </a:solidFill>
                <a:latin typeface="Century" pitchFamily="18" charset="0"/>
              </a:rPr>
              <a:t>ДЕНЬ РОССИЙСКОЙ АРМИИ  И  ВОЕННО-МОРСКОГО ФЛОТА</a:t>
            </a:r>
            <a:endParaRPr lang="ru-RU" sz="3600" b="1" dirty="0">
              <a:solidFill>
                <a:srgbClr val="002060"/>
              </a:solidFill>
              <a:latin typeface="Century" pitchFamily="18" charset="0"/>
            </a:endParaRPr>
          </a:p>
        </p:txBody>
      </p:sp>
      <p:pic>
        <p:nvPicPr>
          <p:cNvPr id="1026" name="Picture 2" descr="D:\Рабочий стол\картинки 23 февраля\0_a6116_816e1005_X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16632"/>
            <a:ext cx="5080000" cy="5080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2195736" y="836712"/>
            <a:ext cx="6408712" cy="424847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2" descr="D:\Рабочий стол\картинки 23 февраля\s1200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48680"/>
            <a:ext cx="1152128" cy="1080120"/>
          </a:xfrm>
          <a:prstGeom prst="flowChartAlternateProcess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4" name="Picture 3" descr="D:\Рабочий стол\картинки 23 февраля\voennie_vuzi_moskvi_sankt_peterburga_rf_kak_postupit_uchitsya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916832"/>
            <a:ext cx="1188244" cy="1080120"/>
          </a:xfrm>
          <a:prstGeom prst="flowChartAlternateProcess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8400000"/>
            </a:lightRig>
          </a:scene3d>
          <a:sp3d extrusionH="107950" contourW="12700" prstMaterial="plastic">
            <a:bevelT w="82550" h="63500" prst="divot"/>
            <a:bevelB w="50800" h="69850"/>
            <a:extrusionClr>
              <a:schemeClr val="bg2">
                <a:lumMod val="90000"/>
              </a:schemeClr>
            </a:extrusionClr>
            <a:contourClr>
              <a:schemeClr val="bg2">
                <a:lumMod val="90000"/>
              </a:schemeClr>
            </a:contourClr>
          </a:sp3d>
        </p:spPr>
      </p:pic>
      <p:pic>
        <p:nvPicPr>
          <p:cNvPr id="15" name="Picture 4" descr="D:\Рабочий стол\картинки 23 февраля\s1200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5013176"/>
            <a:ext cx="1152128" cy="1152128"/>
          </a:xfrm>
          <a:prstGeom prst="flowChartAlternateProcess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5" descr="D:\Рабочий стол\картинки 23 февраля\logotip._a_nu-ka_malchiki.jp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5536" y="3501008"/>
            <a:ext cx="1176408" cy="1152128"/>
          </a:xfrm>
          <a:prstGeom prst="flowChartAlternateProcess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95736" y="836712"/>
            <a:ext cx="6408712" cy="424847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6876256" y="5589240"/>
            <a:ext cx="1562472" cy="914400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/>
              </a:rPr>
              <a:t>видео</a:t>
            </a:r>
            <a:endParaRPr lang="ru-RU" dirty="0"/>
          </a:p>
        </p:txBody>
      </p:sp>
      <p:pic>
        <p:nvPicPr>
          <p:cNvPr id="13" name="Picture 2" descr="D:\Рабочий стол\картинки 23 февраля\s120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48680"/>
            <a:ext cx="1152128" cy="1080120"/>
          </a:xfrm>
          <a:prstGeom prst="flowChartAlternateProcess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2051" name="Picture 3" descr="D:\Рабочий стол\картинки 23 февраля\voennie_vuzi_moskvi_sankt_peterburga_rf_kak_postupit_uchitsya.jp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1916832"/>
            <a:ext cx="1188244" cy="1080120"/>
          </a:xfrm>
          <a:prstGeom prst="flowChartAlternateProcess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8400000"/>
            </a:lightRig>
          </a:scene3d>
          <a:sp3d extrusionH="107950" contourW="12700" prstMaterial="plastic">
            <a:bevelT w="82550" h="63500" prst="divot"/>
            <a:bevelB w="50800" h="69850"/>
            <a:extrusionClr>
              <a:schemeClr val="bg2">
                <a:lumMod val="90000"/>
              </a:schemeClr>
            </a:extrusionClr>
            <a:contourClr>
              <a:schemeClr val="bg2">
                <a:lumMod val="90000"/>
              </a:schemeClr>
            </a:contourClr>
          </a:sp3d>
        </p:spPr>
      </p:pic>
      <p:pic>
        <p:nvPicPr>
          <p:cNvPr id="2052" name="Picture 4" descr="D:\Рабочий стол\картинки 23 февраля\s120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5013176"/>
            <a:ext cx="1152128" cy="1152128"/>
          </a:xfrm>
          <a:prstGeom prst="flowChartAlternateProcess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53" name="Picture 5" descr="D:\Рабочий стол\картинки 23 февраля\logotip._a_nu-ka_malchiki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6" y="3501008"/>
            <a:ext cx="1176408" cy="1152128"/>
          </a:xfrm>
          <a:prstGeom prst="flowChartAlternateProcess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2055" name="AutoShape 7" descr="Lenin and Lunacharsky inspect the guard of honor, 19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7" name="AutoShape 9" descr="Lenin and Lunacharsky inspect the guard of honor, 19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17" name="Группа 16"/>
          <p:cNvGrpSpPr/>
          <p:nvPr/>
        </p:nvGrpSpPr>
        <p:grpSpPr>
          <a:xfrm>
            <a:off x="2555776" y="1124744"/>
            <a:ext cx="5424602" cy="3717032"/>
            <a:chOff x="2555776" y="1124744"/>
            <a:chExt cx="5424602" cy="3717032"/>
          </a:xfrm>
        </p:grpSpPr>
        <p:pic>
          <p:nvPicPr>
            <p:cNvPr id="22" name="Рисунок 21" descr="0009-009-U-etogo-prazdnika-bylo-neskolko-nazvanij-Den-Sovetskoj-Armii (1).jp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995936" y="3068960"/>
              <a:ext cx="2363755" cy="1772816"/>
            </a:xfrm>
            <a:prstGeom prst="rect">
              <a:avLst/>
            </a:prstGeom>
          </p:spPr>
        </p:pic>
        <p:pic>
          <p:nvPicPr>
            <p:cNvPr id="23" name="Рисунок 22" descr="017.jp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580111" y="1124744"/>
              <a:ext cx="2400267" cy="1800200"/>
            </a:xfrm>
            <a:prstGeom prst="rect">
              <a:avLst/>
            </a:prstGeom>
          </p:spPr>
        </p:pic>
        <p:pic>
          <p:nvPicPr>
            <p:cNvPr id="24" name="Рисунок 23" descr="-27-11-2019-000629.pn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555776" y="1124744"/>
              <a:ext cx="2411760" cy="1802141"/>
            </a:xfrm>
            <a:prstGeom prst="rect">
              <a:avLst/>
            </a:prstGeom>
          </p:spPr>
        </p:pic>
      </p:grpSp>
      <p:sp>
        <p:nvSpPr>
          <p:cNvPr id="18" name="Овал 17">
            <a:hlinkClick r:id="rId12" action="ppaction://hlinksldjump"/>
          </p:cNvPr>
          <p:cNvSpPr/>
          <p:nvPr/>
        </p:nvSpPr>
        <p:spPr>
          <a:xfrm>
            <a:off x="5076056" y="5589240"/>
            <a:ext cx="1562472" cy="914400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 начало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95736" y="836712"/>
            <a:ext cx="6408712" cy="424847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6876256" y="5589240"/>
            <a:ext cx="1562472" cy="914400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/>
              </a:rPr>
              <a:t>видео</a:t>
            </a:r>
            <a:endParaRPr lang="ru-RU" dirty="0"/>
          </a:p>
        </p:txBody>
      </p:sp>
      <p:pic>
        <p:nvPicPr>
          <p:cNvPr id="7" name="Picture 2" descr="D:\Рабочий стол\картинки 23 февраля\s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48680"/>
            <a:ext cx="1152128" cy="1080120"/>
          </a:xfrm>
          <a:prstGeom prst="flowChartAlternateProcess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8" name="Picture 3" descr="D:\Рабочий стол\картинки 23 февраля\voennie_vuzi_moskvi_sankt_peterburga_rf_kak_postupit_uchitsy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916832"/>
            <a:ext cx="1188244" cy="1080120"/>
          </a:xfrm>
          <a:prstGeom prst="flowChartAlternateProcess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8400000"/>
            </a:lightRig>
          </a:scene3d>
          <a:sp3d extrusionH="107950" contourW="12700" prstMaterial="plastic">
            <a:bevelT w="82550" h="63500" prst="divot"/>
            <a:bevelB w="50800" h="69850"/>
            <a:extrusionClr>
              <a:schemeClr val="bg2">
                <a:lumMod val="90000"/>
              </a:schemeClr>
            </a:extrusionClr>
            <a:contourClr>
              <a:schemeClr val="bg2">
                <a:lumMod val="90000"/>
              </a:schemeClr>
            </a:contourClr>
          </a:sp3d>
        </p:spPr>
      </p:pic>
      <p:pic>
        <p:nvPicPr>
          <p:cNvPr id="9" name="Picture 4" descr="D:\Рабочий стол\картинки 23 февраля\s120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013176"/>
            <a:ext cx="1152128" cy="1152128"/>
          </a:xfrm>
          <a:prstGeom prst="flowChartAlternateProcess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5" descr="D:\Рабочий стол\картинки 23 февраля\logotip._a_nu-ka_malchiki.jp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3501008"/>
            <a:ext cx="1176408" cy="1152128"/>
          </a:xfrm>
          <a:prstGeom prst="flowChartAlternateProcess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7" name="Рисунок 16" descr="26168_8b12b07a4c1bcb65b1892aa025de784e.png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483768" y="980728"/>
            <a:ext cx="2457068" cy="1848689"/>
          </a:xfrm>
          <a:prstGeom prst="rect">
            <a:avLst/>
          </a:prstGeom>
        </p:spPr>
      </p:pic>
      <p:pic>
        <p:nvPicPr>
          <p:cNvPr id="18" name="Рисунок 17" descr="26168_572661cf23d83c12c6ceb3470a82945b.png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508104" y="1052736"/>
            <a:ext cx="2358515" cy="1778305"/>
          </a:xfrm>
          <a:prstGeom prst="rect">
            <a:avLst/>
          </a:prstGeom>
        </p:spPr>
      </p:pic>
      <p:pic>
        <p:nvPicPr>
          <p:cNvPr id="19" name="Рисунок 18" descr="26168_a71b714afefba0c6d07fe5293a8f8eae.png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436096" y="2924944"/>
            <a:ext cx="2492302" cy="1872208"/>
          </a:xfrm>
          <a:prstGeom prst="rect">
            <a:avLst/>
          </a:prstGeom>
        </p:spPr>
      </p:pic>
      <p:sp>
        <p:nvSpPr>
          <p:cNvPr id="14" name="Овал 13">
            <a:hlinkClick r:id="rId11" action="ppaction://hlinksldjump"/>
          </p:cNvPr>
          <p:cNvSpPr/>
          <p:nvPr/>
        </p:nvSpPr>
        <p:spPr>
          <a:xfrm>
            <a:off x="5076056" y="5589240"/>
            <a:ext cx="1562472" cy="914400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 начало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836712"/>
            <a:ext cx="6408712" cy="424847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6876256" y="5589240"/>
            <a:ext cx="1562472" cy="914400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/>
              </a:rPr>
              <a:t>видео</a:t>
            </a:r>
            <a:endParaRPr lang="ru-RU" dirty="0"/>
          </a:p>
        </p:txBody>
      </p:sp>
      <p:pic>
        <p:nvPicPr>
          <p:cNvPr id="5" name="Picture 2" descr="D:\Рабочий стол\картинки 23 февраля\s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48680"/>
            <a:ext cx="1152128" cy="1080120"/>
          </a:xfrm>
          <a:prstGeom prst="flowChartAlternateProcess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6" name="Picture 3" descr="D:\Рабочий стол\картинки 23 февраля\voennie_vuzi_moskvi_sankt_peterburga_rf_kak_postupit_uchitsy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916832"/>
            <a:ext cx="1188244" cy="1080120"/>
          </a:xfrm>
          <a:prstGeom prst="flowChartAlternateProcess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8400000"/>
            </a:lightRig>
          </a:scene3d>
          <a:sp3d extrusionH="107950" contourW="12700" prstMaterial="plastic">
            <a:bevelT w="82550" h="63500" prst="divot"/>
            <a:bevelB w="50800" h="69850"/>
            <a:extrusionClr>
              <a:schemeClr val="bg2">
                <a:lumMod val="90000"/>
              </a:schemeClr>
            </a:extrusionClr>
            <a:contourClr>
              <a:schemeClr val="bg2">
                <a:lumMod val="90000"/>
              </a:schemeClr>
            </a:contourClr>
          </a:sp3d>
        </p:spPr>
      </p:pic>
      <p:pic>
        <p:nvPicPr>
          <p:cNvPr id="7" name="Picture 4" descr="D:\Рабочий стол\картинки 23 февраля\s120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013176"/>
            <a:ext cx="1152128" cy="1152128"/>
          </a:xfrm>
          <a:prstGeom prst="flowChartAlternateProcess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5" descr="D:\Рабочий стол\картинки 23 февраля\logotip._a_nu-ka_malchiki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3501008"/>
            <a:ext cx="1176408" cy="1152128"/>
          </a:xfrm>
          <a:prstGeom prst="flowChartAlternateProcess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5" name="Рисунок 14" descr="slide-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32240" y="1052736"/>
            <a:ext cx="1636652" cy="2304256"/>
          </a:xfrm>
          <a:prstGeom prst="rect">
            <a:avLst/>
          </a:prstGeom>
        </p:spPr>
      </p:pic>
      <p:pic>
        <p:nvPicPr>
          <p:cNvPr id="16" name="Рисунок 15" descr="15d6f57b26dddee1dcdb55a46055742e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627784" y="1052736"/>
            <a:ext cx="1757626" cy="2276872"/>
          </a:xfrm>
          <a:prstGeom prst="rect">
            <a:avLst/>
          </a:prstGeom>
        </p:spPr>
      </p:pic>
      <p:pic>
        <p:nvPicPr>
          <p:cNvPr id="17" name="Рисунок 16" descr="249334662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644008" y="2204864"/>
            <a:ext cx="1677777" cy="2373248"/>
          </a:xfrm>
          <a:prstGeom prst="rect">
            <a:avLst/>
          </a:prstGeom>
        </p:spPr>
      </p:pic>
      <p:sp>
        <p:nvSpPr>
          <p:cNvPr id="13" name="Овал 12">
            <a:hlinkClick r:id="rId10" action="ppaction://hlinksldjump"/>
          </p:cNvPr>
          <p:cNvSpPr/>
          <p:nvPr/>
        </p:nvSpPr>
        <p:spPr>
          <a:xfrm>
            <a:off x="5076056" y="5589240"/>
            <a:ext cx="1562472" cy="914400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 начало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836712"/>
            <a:ext cx="6408712" cy="424847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>
            <a:hlinkClick r:id="rId2"/>
          </p:cNvPr>
          <p:cNvSpPr/>
          <p:nvPr/>
        </p:nvSpPr>
        <p:spPr>
          <a:xfrm>
            <a:off x="6876256" y="5589240"/>
            <a:ext cx="1562472" cy="914400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/>
              </a:rPr>
              <a:t>видео</a:t>
            </a:r>
            <a:endParaRPr lang="ru-RU" dirty="0"/>
          </a:p>
        </p:txBody>
      </p:sp>
      <p:pic>
        <p:nvPicPr>
          <p:cNvPr id="5" name="Picture 2" descr="D:\Рабочий стол\картинки 23 февраля\s12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48680"/>
            <a:ext cx="1152128" cy="1080120"/>
          </a:xfrm>
          <a:prstGeom prst="flowChartAlternateProcess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6" name="Picture 3" descr="D:\Рабочий стол\картинки 23 февраля\voennie_vuzi_moskvi_sankt_peterburga_rf_kak_postupit_uchitsy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916832"/>
            <a:ext cx="1188244" cy="1080120"/>
          </a:xfrm>
          <a:prstGeom prst="flowChartAlternateProcess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8400000"/>
            </a:lightRig>
          </a:scene3d>
          <a:sp3d extrusionH="107950" contourW="12700" prstMaterial="plastic">
            <a:bevelT w="82550" h="63500" prst="divot"/>
            <a:bevelB w="50800" h="69850"/>
            <a:extrusionClr>
              <a:schemeClr val="bg2">
                <a:lumMod val="90000"/>
              </a:schemeClr>
            </a:extrusionClr>
            <a:contourClr>
              <a:schemeClr val="bg2">
                <a:lumMod val="90000"/>
              </a:schemeClr>
            </a:contourClr>
          </a:sp3d>
        </p:spPr>
      </p:pic>
      <p:pic>
        <p:nvPicPr>
          <p:cNvPr id="7" name="Picture 4" descr="D:\Рабочий стол\картинки 23 февраля\s120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013176"/>
            <a:ext cx="1152128" cy="1152128"/>
          </a:xfrm>
          <a:prstGeom prst="flowChartAlternateProcess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5" descr="D:\Рабочий стол\картинки 23 февраля\logotip._a_nu-ka_malchiki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3501008"/>
            <a:ext cx="1176408" cy="1152128"/>
          </a:xfrm>
          <a:prstGeom prst="flowChartAlternateProcess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2" name="Рисунок 11" descr="20ecd674f72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771800" y="1124744"/>
            <a:ext cx="5256584" cy="3714653"/>
          </a:xfrm>
          <a:prstGeom prst="rect">
            <a:avLst/>
          </a:prstGeom>
        </p:spPr>
      </p:pic>
      <p:sp>
        <p:nvSpPr>
          <p:cNvPr id="11" name="Овал 10">
            <a:hlinkClick r:id="rId9" action="ppaction://hlinksldjump"/>
          </p:cNvPr>
          <p:cNvSpPr/>
          <p:nvPr/>
        </p:nvSpPr>
        <p:spPr>
          <a:xfrm>
            <a:off x="5076056" y="5589240"/>
            <a:ext cx="1562472" cy="914400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 начало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de7cbef16a32bd01145d02be9a4515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1412776"/>
            <a:ext cx="3668613" cy="4859844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 праздником!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23</Words>
  <Application>Microsoft Office PowerPoint</Application>
  <PresentationFormat>Экран (4:3)</PresentationFormat>
  <Paragraphs>12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23 февраля</vt:lpstr>
      <vt:lpstr>Слайд 2</vt:lpstr>
      <vt:lpstr>Слайд 3</vt:lpstr>
      <vt:lpstr>Слайд 4</vt:lpstr>
      <vt:lpstr>Слайд 5</vt:lpstr>
      <vt:lpstr>Слайд 6</vt:lpstr>
      <vt:lpstr>С праздником!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23 февраля</dc:title>
  <dc:creator>СЕРГЕЙ</dc:creator>
  <cp:lastModifiedBy>СЕРГЕЙ</cp:lastModifiedBy>
  <cp:revision>19</cp:revision>
  <dcterms:created xsi:type="dcterms:W3CDTF">2020-10-17T14:32:35Z</dcterms:created>
  <dcterms:modified xsi:type="dcterms:W3CDTF">2020-10-17T18:56:58Z</dcterms:modified>
</cp:coreProperties>
</file>