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6B35-717E-4504-B4E7-9816A36D56B5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E516-ED11-405D-B96F-8DE7D3A3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5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CD5A0-260A-4A0F-A9DB-4C0E4A42FB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5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CD5A0-260A-4A0F-A9DB-4C0E4A42FB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2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3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8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3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0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3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7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1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7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4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5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0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28AD-7448-4CFF-B320-4609AED26A5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6B33-1A09-428D-914B-D8BE0F78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3DBA-E1D6-412A-A127-CB3ADED00686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70B5D6-2C73-4FCF-ADB3-628C32B0598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4.jp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«Рыбы и морские обитатели»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Прокопьева Наталья Владимировна, </a:t>
            </a:r>
          </a:p>
          <a:p>
            <a:pPr algn="r"/>
            <a:r>
              <a:rPr lang="ru-RU" dirty="0" smtClean="0"/>
              <a:t>педагог-психолог </a:t>
            </a:r>
          </a:p>
          <a:p>
            <a:pPr algn="r"/>
            <a:r>
              <a:rPr lang="ru-RU" dirty="0" smtClean="0"/>
              <a:t>МБДОУ «ДС № 393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Правила игры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/>
              <a:t>Рассмотрите картинки, предложите </a:t>
            </a:r>
            <a:r>
              <a:rPr lang="ru-RU" sz="4400" b="1" dirty="0" err="1" smtClean="0"/>
              <a:t>ребенку</a:t>
            </a:r>
            <a:r>
              <a:rPr lang="ru-RU" sz="4400" b="1" dirty="0" smtClean="0"/>
              <a:t> вспомнить и назвать рыб и морских обитателей, рассказать, кто из них, где </a:t>
            </a:r>
            <a:r>
              <a:rPr lang="ru-RU" sz="4400" b="1" dirty="0" err="1" smtClean="0"/>
              <a:t>живет</a:t>
            </a:r>
            <a:r>
              <a:rPr lang="ru-RU" sz="4400" b="1" dirty="0" smtClean="0"/>
              <a:t>. </a:t>
            </a:r>
            <a:endParaRPr lang="ru-RU" sz="44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0226" y="5311036"/>
            <a:ext cx="1841326" cy="626301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61749" y="5263782"/>
            <a:ext cx="157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hlinkClick r:id="" action="ppaction://hlinkshowjump?jump=nextslide"/>
              </a:rPr>
              <a:t>играть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678" y="-37269"/>
            <a:ext cx="5762805" cy="6852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7691">
            <a:off x="385888" y="-179142"/>
            <a:ext cx="2678779" cy="2678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7" y="2960954"/>
            <a:ext cx="2359343" cy="2363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234" y="3569438"/>
            <a:ext cx="3047397" cy="304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385" y="-326410"/>
            <a:ext cx="3503908" cy="3506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5170" y="5167171"/>
            <a:ext cx="2640430" cy="1691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20" y="2152951"/>
            <a:ext cx="1254591" cy="1235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1428" y="3859623"/>
            <a:ext cx="2443406" cy="2443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73" y="5733560"/>
            <a:ext cx="1114902" cy="1182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5676" y="4455197"/>
            <a:ext cx="3545752" cy="2432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4920" y="1856528"/>
            <a:ext cx="234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72F0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Помоги морским обитателям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72F0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Попасть домой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BC72F0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3" y="0"/>
            <a:ext cx="6423663" cy="689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2209800"/>
            <a:ext cx="269748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57150" h="38100" prst="hardEdg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Кто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живет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в этой реке?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38105"/>
            <a:ext cx="3063240" cy="306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0" y="4586116"/>
            <a:ext cx="2697480" cy="269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2197" y="3050981"/>
            <a:ext cx="3556501" cy="1535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49" y="4052716"/>
            <a:ext cx="2714761" cy="2674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8000">
            <a:off x="2365786" y="2970110"/>
            <a:ext cx="4223427" cy="4223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94" y="430166"/>
            <a:ext cx="3578879" cy="3573616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9995770" y="5298510"/>
            <a:ext cx="1791222" cy="12901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33764" y="5624186"/>
            <a:ext cx="159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hlinkClick r:id="" action="ppaction://hlinkshowjump?jump=nextslide"/>
                <a:hlinkMouseOver r:id="rId13" action="ppaction://hlinksldjump"/>
              </a:rPr>
              <a:t>начало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40313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40104 0.0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9818 0.1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9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</Words>
  <Application>Microsoft Office PowerPoint</Application>
  <PresentationFormat>Широкоэкранный</PresentationFormat>
  <Paragraphs>13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Тема Office</vt:lpstr>
      <vt:lpstr>Gallery</vt:lpstr>
      <vt:lpstr>«Рыбы и морские обитатели»</vt:lpstr>
      <vt:lpstr>Правила игры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прокопьев</dc:creator>
  <cp:lastModifiedBy>сергей прокопьев</cp:lastModifiedBy>
  <cp:revision>6</cp:revision>
  <dcterms:created xsi:type="dcterms:W3CDTF">2020-11-14T09:08:27Z</dcterms:created>
  <dcterms:modified xsi:type="dcterms:W3CDTF">2020-11-21T19:11:15Z</dcterms:modified>
</cp:coreProperties>
</file>