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56" r:id="rId3"/>
    <p:sldId id="259" r:id="rId4"/>
    <p:sldId id="258" r:id="rId5"/>
    <p:sldId id="25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58" y="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C6B35-717E-4504-B4E7-9816A36D56B5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5E516-ED11-405D-B96F-8DE7D3A3F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854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ECD5A0-260A-4A0F-A9DB-4C0E4A42FBF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554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ECD5A0-260A-4A0F-A9DB-4C0E4A42FBF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671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42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374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359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49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258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68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50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146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985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56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635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888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01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634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802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134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092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42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792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412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074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54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428AD-7448-4CFF-B320-4609AED26A59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6B33-1A09-428D-914B-D8BE0F78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08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C3DBA-E1D6-412A-A127-CB3ADED00686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670B5D6-2C73-4FCF-ADB3-628C32B05985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slide" Target="slide2.xml"/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11" Type="http://schemas.openxmlformats.org/officeDocument/2006/relationships/image" Target="../media/image19.png"/><Relationship Id="rId5" Type="http://schemas.openxmlformats.org/officeDocument/2006/relationships/image" Target="../media/image14.jpg"/><Relationship Id="rId10" Type="http://schemas.openxmlformats.org/officeDocument/2006/relationships/image" Target="../media/image18.png"/><Relationship Id="rId4" Type="http://schemas.openxmlformats.org/officeDocument/2006/relationships/audio" Target="../media/audio3.wav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«Рыбы и морские обитатели»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Прокопьева Наталья Владимировна, </a:t>
            </a:r>
          </a:p>
          <a:p>
            <a:pPr algn="r"/>
            <a:r>
              <a:rPr lang="ru-RU" dirty="0" smtClean="0"/>
              <a:t>педагог-психолог </a:t>
            </a:r>
          </a:p>
          <a:p>
            <a:pPr algn="r"/>
            <a:r>
              <a:rPr lang="ru-RU" dirty="0" smtClean="0"/>
              <a:t>МБДОУ «ДС № 393 г. Челябинска»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64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Правила игры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400" b="1" dirty="0" smtClean="0"/>
              <a:t>Рассмотрите картинки, предложите </a:t>
            </a:r>
            <a:r>
              <a:rPr lang="ru-RU" sz="4400" b="1" dirty="0" err="1" smtClean="0"/>
              <a:t>ребенку</a:t>
            </a:r>
            <a:r>
              <a:rPr lang="ru-RU" sz="4400" b="1" dirty="0" smtClean="0"/>
              <a:t> вспомнить и назвать рыб и морских обитателей, рассказать, кто из них, где </a:t>
            </a:r>
            <a:r>
              <a:rPr lang="ru-RU" sz="4400" b="1" dirty="0" err="1" smtClean="0"/>
              <a:t>живет</a:t>
            </a:r>
            <a:r>
              <a:rPr lang="ru-RU" sz="4400" b="1" dirty="0" smtClean="0"/>
              <a:t>. </a:t>
            </a:r>
            <a:endParaRPr lang="ru-RU" sz="4400" b="1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530226" y="5311036"/>
            <a:ext cx="1841326" cy="626301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661749" y="5263782"/>
            <a:ext cx="1578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  <a:hlinkClick r:id="" action="ppaction://hlinkshowjump?jump=nextslide"/>
              </a:rPr>
              <a:t>играть</a:t>
            </a:r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6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5678" y="-37269"/>
            <a:ext cx="5762805" cy="68523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07691">
            <a:off x="385888" y="-179142"/>
            <a:ext cx="2678779" cy="26787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417" y="2960954"/>
            <a:ext cx="2359343" cy="23633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7234" y="3569438"/>
            <a:ext cx="3047397" cy="30429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25385" y="-326410"/>
            <a:ext cx="3503908" cy="35063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5170" y="5167171"/>
            <a:ext cx="2640430" cy="16913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620" y="2152951"/>
            <a:ext cx="1254591" cy="12359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51428" y="3859623"/>
            <a:ext cx="2443406" cy="24434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473" y="5733560"/>
            <a:ext cx="1114902" cy="11829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05676" y="4455197"/>
            <a:ext cx="3545752" cy="24329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64920" y="1856528"/>
            <a:ext cx="23469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C72F0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Помоги морским обитателям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C72F0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Попасть домой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BC72F0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89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25 C 0 -0.181 0.069 -0.25 0.125 -0.25 L 0.25 -0.25 E" pathEditMode="relative" ptsTypes="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9303" y="0"/>
            <a:ext cx="6423663" cy="68978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17320" y="2209800"/>
            <a:ext cx="2697480" cy="12003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  <a:sp3d extrusionH="57150">
              <a:bevelT w="57150" h="38100" prst="hardEdge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Кто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живет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в этой реке?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538105"/>
            <a:ext cx="3063240" cy="3063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80" y="4586116"/>
            <a:ext cx="2697480" cy="2697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02197" y="3050981"/>
            <a:ext cx="3556501" cy="15351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149" y="4052716"/>
            <a:ext cx="2714761" cy="26744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68000">
            <a:off x="2365786" y="2970110"/>
            <a:ext cx="4223427" cy="42234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94" y="430166"/>
            <a:ext cx="3578879" cy="3573616"/>
          </a:xfrm>
          <a:prstGeom prst="rect">
            <a:avLst/>
          </a:prstGeom>
        </p:spPr>
      </p:pic>
      <p:sp>
        <p:nvSpPr>
          <p:cNvPr id="7" name="Стрелка влево 6"/>
          <p:cNvSpPr/>
          <p:nvPr/>
        </p:nvSpPr>
        <p:spPr>
          <a:xfrm>
            <a:off x="9995770" y="5298510"/>
            <a:ext cx="1791222" cy="12901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233764" y="5624186"/>
            <a:ext cx="1590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 </a:t>
            </a:r>
            <a:r>
              <a:rPr lang="ru-RU" sz="2400" dirty="0" smtClean="0">
                <a:solidFill>
                  <a:schemeClr val="bg1"/>
                </a:solidFill>
                <a:hlinkClick r:id="" action="ppaction://hlinkshowjump?jump=nextslide"/>
                <a:hlinkMouseOver r:id="rId13" action="ppaction://hlinksldjump"/>
              </a:rPr>
              <a:t>начало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27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22222E-6 L 0.40313 0.0069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56" y="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-0.40104 0.0342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2" y="171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19818 0.1953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9" y="97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60</Words>
  <Application>Microsoft Office PowerPoint</Application>
  <PresentationFormat>Широкоэкранный</PresentationFormat>
  <Paragraphs>13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Gill Sans MT</vt:lpstr>
      <vt:lpstr>Тема Office</vt:lpstr>
      <vt:lpstr>Gallery</vt:lpstr>
      <vt:lpstr>«Рыбы и морские обитатели»</vt:lpstr>
      <vt:lpstr>Правила игры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прокопьев</dc:creator>
  <cp:lastModifiedBy>сергей прокопьев</cp:lastModifiedBy>
  <cp:revision>6</cp:revision>
  <dcterms:created xsi:type="dcterms:W3CDTF">2020-11-14T09:08:27Z</dcterms:created>
  <dcterms:modified xsi:type="dcterms:W3CDTF">2020-11-21T19:11:15Z</dcterms:modified>
</cp:coreProperties>
</file>