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5D16-E261-4CD5-A463-DF957970343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9675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«СКОРО В ШКОЛУ!»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55976" y="4581128"/>
            <a:ext cx="35283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МБДОУ «ДС № 393 г. Челябинска» Прокопьева Н.В.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0" y="5877272"/>
            <a:ext cx="1584176" cy="980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620688"/>
            <a:ext cx="3888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Есть, друзья, такая птица: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сядет на страницу,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Очень рад бываю Я,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со мною вся семья!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05273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«пять»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2420888"/>
            <a:ext cx="4824536" cy="302433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764704"/>
            <a:ext cx="7416824" cy="410445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3568" y="3833664"/>
            <a:ext cx="3312368" cy="302433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600401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dirty="0" smtClean="0"/>
              <a:t>      Взрослый читает текст загадки. После того, как будет получен ответ можно </a:t>
            </a:r>
            <a:r>
              <a:rPr lang="ru-RU" dirty="0" smtClean="0"/>
              <a:t>узнать правильный ответ и посмотреть картинку.</a:t>
            </a:r>
            <a:endParaRPr lang="ru-RU" dirty="0"/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347864" y="5517232"/>
            <a:ext cx="2448272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Большой, просторные, светлый дом.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Ребят хороших много в нем.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Красиво пишут и читают.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Рисуют дети и считают.</a:t>
            </a: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3068960"/>
            <a:ext cx="5688632" cy="316835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22768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0" y="5877272"/>
            <a:ext cx="1584176" cy="980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43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Ученикам велит садиться.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Затем вставать и расходиться.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школе многим он велит,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звонит, звонит, звонит.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20608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ЗВОНОК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2780928"/>
            <a:ext cx="3024336" cy="33123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0" y="5877272"/>
            <a:ext cx="1584176" cy="980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0" y="5877272"/>
            <a:ext cx="1584176" cy="980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33265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школьном портфеле тетрадка,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что за тетрадка – загадка.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Получит оценку в нее ученик,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вечером маме покажет…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7008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2564904"/>
            <a:ext cx="2952328" cy="316835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0" y="5877272"/>
            <a:ext cx="1584176" cy="980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Свою косичку без опаски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обмакивает в краски.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Потом окрашенной косичкой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альбоме водит по страничке.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00506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КИСТОЧКА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5976" y="1052736"/>
            <a:ext cx="3816424" cy="345638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0" y="5877272"/>
            <a:ext cx="1584176" cy="980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3600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 я в клетку, то в линейку.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Написать по ним – сумей-ка!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Можешь и нарисовать…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такое – Я?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93305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ТЕТРАДЬ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9912" y="980728"/>
            <a:ext cx="4752528" cy="316835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0" y="5877272"/>
            <a:ext cx="1584176" cy="980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4464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Зимою в школу он бежит,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летом в комнате лежит.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только осень настает,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Меня он за руку берет.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ПОРТФЕЛЬ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2780928"/>
            <a:ext cx="3888432" cy="288032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0" y="5877272"/>
            <a:ext cx="1584176" cy="980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4680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Карандаш, линейку, ластик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Сохранит коробка-пластик.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беда, что очень мал,-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вместит цветной…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089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ПЕНАЛ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2780928"/>
            <a:ext cx="4032448" cy="295232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F6D3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228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Правила игры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Rita</cp:lastModifiedBy>
  <cp:revision>10</cp:revision>
  <dcterms:created xsi:type="dcterms:W3CDTF">2014-08-12T11:19:11Z</dcterms:created>
  <dcterms:modified xsi:type="dcterms:W3CDTF">2020-11-15T12:53:05Z</dcterms:modified>
</cp:coreProperties>
</file>